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72" r:id="rId4"/>
    <p:sldId id="260" r:id="rId5"/>
    <p:sldId id="270" r:id="rId6"/>
    <p:sldId id="271" r:id="rId7"/>
    <p:sldId id="273"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143"/>
    <p:restoredTop sz="71752"/>
  </p:normalViewPr>
  <p:slideViewPr>
    <p:cSldViewPr snapToGrid="0">
      <p:cViewPr varScale="1">
        <p:scale>
          <a:sx n="80" d="100"/>
          <a:sy n="80" d="100"/>
        </p:scale>
        <p:origin x="21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DA9E34E-4478-42FE-82AE-A3A37B5EB48B}"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9F36B746-5608-4619-BDC8-12C4BECC60CD}">
      <dgm:prSet/>
      <dgm:spPr/>
      <dgm:t>
        <a:bodyPr/>
        <a:lstStyle/>
        <a:p>
          <a:r>
            <a:rPr lang="en-US"/>
            <a:t>Student</a:t>
          </a:r>
        </a:p>
      </dgm:t>
    </dgm:pt>
    <dgm:pt modelId="{C14C28E5-F076-459D-9D93-4CA619B3C15F}" type="parTrans" cxnId="{560A6FDD-DC7F-40E5-BCA3-06337BBBE048}">
      <dgm:prSet/>
      <dgm:spPr/>
      <dgm:t>
        <a:bodyPr/>
        <a:lstStyle/>
        <a:p>
          <a:endParaRPr lang="en-US"/>
        </a:p>
      </dgm:t>
    </dgm:pt>
    <dgm:pt modelId="{764488F3-376A-47FB-AD44-6306DD744E67}" type="sibTrans" cxnId="{560A6FDD-DC7F-40E5-BCA3-06337BBBE048}">
      <dgm:prSet/>
      <dgm:spPr/>
      <dgm:t>
        <a:bodyPr/>
        <a:lstStyle/>
        <a:p>
          <a:endParaRPr lang="en-US"/>
        </a:p>
      </dgm:t>
    </dgm:pt>
    <dgm:pt modelId="{102F5206-9A22-4264-A729-678703FB5EF6}">
      <dgm:prSet/>
      <dgm:spPr/>
      <dgm:t>
        <a:bodyPr/>
        <a:lstStyle/>
        <a:p>
          <a:r>
            <a:rPr lang="en-US"/>
            <a:t>Markers</a:t>
          </a:r>
        </a:p>
      </dgm:t>
    </dgm:pt>
    <dgm:pt modelId="{D771CA59-071C-41EC-81A6-067BEFDD8EC5}" type="parTrans" cxnId="{045B91ED-2C91-42B7-9FD6-2E3A7D675042}">
      <dgm:prSet/>
      <dgm:spPr/>
      <dgm:t>
        <a:bodyPr/>
        <a:lstStyle/>
        <a:p>
          <a:endParaRPr lang="en-US"/>
        </a:p>
      </dgm:t>
    </dgm:pt>
    <dgm:pt modelId="{EC7DC67B-BC1E-40DE-B4FD-97AF20261EC0}" type="sibTrans" cxnId="{045B91ED-2C91-42B7-9FD6-2E3A7D675042}">
      <dgm:prSet/>
      <dgm:spPr/>
      <dgm:t>
        <a:bodyPr/>
        <a:lstStyle/>
        <a:p>
          <a:endParaRPr lang="en-US"/>
        </a:p>
      </dgm:t>
    </dgm:pt>
    <dgm:pt modelId="{DE075C04-7794-4FCF-81D3-D94E99863AE5}">
      <dgm:prSet/>
      <dgm:spPr/>
      <dgm:t>
        <a:bodyPr/>
        <a:lstStyle/>
        <a:p>
          <a:r>
            <a:rPr lang="en-US"/>
            <a:t>Data visualization designer</a:t>
          </a:r>
        </a:p>
      </dgm:t>
    </dgm:pt>
    <dgm:pt modelId="{2BE44F36-6ED5-4D0D-9D0E-89380C21114A}" type="parTrans" cxnId="{F0BC42D4-D0FA-48AF-B36B-094E9DA523BD}">
      <dgm:prSet/>
      <dgm:spPr/>
      <dgm:t>
        <a:bodyPr/>
        <a:lstStyle/>
        <a:p>
          <a:endParaRPr lang="en-US"/>
        </a:p>
      </dgm:t>
    </dgm:pt>
    <dgm:pt modelId="{0D4E4F06-5923-4595-A672-471A03AC9533}" type="sibTrans" cxnId="{F0BC42D4-D0FA-48AF-B36B-094E9DA523BD}">
      <dgm:prSet/>
      <dgm:spPr/>
      <dgm:t>
        <a:bodyPr/>
        <a:lstStyle/>
        <a:p>
          <a:endParaRPr lang="en-US"/>
        </a:p>
      </dgm:t>
    </dgm:pt>
    <dgm:pt modelId="{1E584D77-6152-42DF-8DC6-C728308931C8}" type="pres">
      <dgm:prSet presAssocID="{9DA9E34E-4478-42FE-82AE-A3A37B5EB48B}" presName="root" presStyleCnt="0">
        <dgm:presLayoutVars>
          <dgm:dir/>
          <dgm:resizeHandles val="exact"/>
        </dgm:presLayoutVars>
      </dgm:prSet>
      <dgm:spPr/>
    </dgm:pt>
    <dgm:pt modelId="{00671626-9F50-4804-AFD2-8E84FB4ECFCF}" type="pres">
      <dgm:prSet presAssocID="{9F36B746-5608-4619-BDC8-12C4BECC60CD}" presName="compNode" presStyleCnt="0"/>
      <dgm:spPr/>
    </dgm:pt>
    <dgm:pt modelId="{DAF8B505-2EBE-4B46-8379-65125C98D7A5}" type="pres">
      <dgm:prSet presAssocID="{9F36B746-5608-4619-BDC8-12C4BECC60CD}"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iploma Roll"/>
        </a:ext>
      </dgm:extLst>
    </dgm:pt>
    <dgm:pt modelId="{64FE2E53-899C-4778-8998-57ED730EC7F7}" type="pres">
      <dgm:prSet presAssocID="{9F36B746-5608-4619-BDC8-12C4BECC60CD}" presName="spaceRect" presStyleCnt="0"/>
      <dgm:spPr/>
    </dgm:pt>
    <dgm:pt modelId="{7369BDB8-EF0D-47D7-9953-71D3460EA999}" type="pres">
      <dgm:prSet presAssocID="{9F36B746-5608-4619-BDC8-12C4BECC60CD}" presName="textRect" presStyleLbl="revTx" presStyleIdx="0" presStyleCnt="3">
        <dgm:presLayoutVars>
          <dgm:chMax val="1"/>
          <dgm:chPref val="1"/>
        </dgm:presLayoutVars>
      </dgm:prSet>
      <dgm:spPr/>
    </dgm:pt>
    <dgm:pt modelId="{67135295-534A-4373-B794-1FAF311BFEB3}" type="pres">
      <dgm:prSet presAssocID="{764488F3-376A-47FB-AD44-6306DD744E67}" presName="sibTrans" presStyleCnt="0"/>
      <dgm:spPr/>
    </dgm:pt>
    <dgm:pt modelId="{5F9F016F-8EBC-440E-BC69-3A39B1A2F12D}" type="pres">
      <dgm:prSet presAssocID="{102F5206-9A22-4264-A729-678703FB5EF6}" presName="compNode" presStyleCnt="0"/>
      <dgm:spPr/>
    </dgm:pt>
    <dgm:pt modelId="{F2DE14AF-C3FE-47E2-B24A-CBE572B64BC0}" type="pres">
      <dgm:prSet presAssocID="{102F5206-9A22-4264-A729-678703FB5EF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ignpost"/>
        </a:ext>
      </dgm:extLst>
    </dgm:pt>
    <dgm:pt modelId="{4C5D645B-F9B9-4A33-861F-5C52DD7B5734}" type="pres">
      <dgm:prSet presAssocID="{102F5206-9A22-4264-A729-678703FB5EF6}" presName="spaceRect" presStyleCnt="0"/>
      <dgm:spPr/>
    </dgm:pt>
    <dgm:pt modelId="{3AC075DF-4C9E-4319-BB05-C1CA85E9F5A7}" type="pres">
      <dgm:prSet presAssocID="{102F5206-9A22-4264-A729-678703FB5EF6}" presName="textRect" presStyleLbl="revTx" presStyleIdx="1" presStyleCnt="3">
        <dgm:presLayoutVars>
          <dgm:chMax val="1"/>
          <dgm:chPref val="1"/>
        </dgm:presLayoutVars>
      </dgm:prSet>
      <dgm:spPr/>
    </dgm:pt>
    <dgm:pt modelId="{12553808-0C52-46A1-9FB2-7A08A2D5E47D}" type="pres">
      <dgm:prSet presAssocID="{EC7DC67B-BC1E-40DE-B4FD-97AF20261EC0}" presName="sibTrans" presStyleCnt="0"/>
      <dgm:spPr/>
    </dgm:pt>
    <dgm:pt modelId="{E20F3361-9699-4256-AE9C-96632A3F74F4}" type="pres">
      <dgm:prSet presAssocID="{DE075C04-7794-4FCF-81D3-D94E99863AE5}" presName="compNode" presStyleCnt="0"/>
      <dgm:spPr/>
    </dgm:pt>
    <dgm:pt modelId="{42EB0A93-11D6-438A-ACF1-2F23B931D9D0}" type="pres">
      <dgm:prSet presAssocID="{DE075C04-7794-4FCF-81D3-D94E99863AE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chart"/>
        </a:ext>
      </dgm:extLst>
    </dgm:pt>
    <dgm:pt modelId="{40069411-8A66-4BA2-8B99-E763E3FF994F}" type="pres">
      <dgm:prSet presAssocID="{DE075C04-7794-4FCF-81D3-D94E99863AE5}" presName="spaceRect" presStyleCnt="0"/>
      <dgm:spPr/>
    </dgm:pt>
    <dgm:pt modelId="{25F0541C-3C0D-4E70-B081-F308652D8464}" type="pres">
      <dgm:prSet presAssocID="{DE075C04-7794-4FCF-81D3-D94E99863AE5}" presName="textRect" presStyleLbl="revTx" presStyleIdx="2" presStyleCnt="3">
        <dgm:presLayoutVars>
          <dgm:chMax val="1"/>
          <dgm:chPref val="1"/>
        </dgm:presLayoutVars>
      </dgm:prSet>
      <dgm:spPr/>
    </dgm:pt>
  </dgm:ptLst>
  <dgm:cxnLst>
    <dgm:cxn modelId="{F684513A-D57B-4716-83CB-A92DF2D8665E}" type="presOf" srcId="{9F36B746-5608-4619-BDC8-12C4BECC60CD}" destId="{7369BDB8-EF0D-47D7-9953-71D3460EA999}" srcOrd="0" destOrd="0" presId="urn:microsoft.com/office/officeart/2018/2/layout/IconLabelList"/>
    <dgm:cxn modelId="{BC53D97F-5777-439A-9306-1B0742EA3D6E}" type="presOf" srcId="{DE075C04-7794-4FCF-81D3-D94E99863AE5}" destId="{25F0541C-3C0D-4E70-B081-F308652D8464}" srcOrd="0" destOrd="0" presId="urn:microsoft.com/office/officeart/2018/2/layout/IconLabelList"/>
    <dgm:cxn modelId="{4C820693-2D8F-4AD3-AF55-033275AEDD31}" type="presOf" srcId="{102F5206-9A22-4264-A729-678703FB5EF6}" destId="{3AC075DF-4C9E-4319-BB05-C1CA85E9F5A7}" srcOrd="0" destOrd="0" presId="urn:microsoft.com/office/officeart/2018/2/layout/IconLabelList"/>
    <dgm:cxn modelId="{547098D3-9D92-452A-B995-1B4B66A45D90}" type="presOf" srcId="{9DA9E34E-4478-42FE-82AE-A3A37B5EB48B}" destId="{1E584D77-6152-42DF-8DC6-C728308931C8}" srcOrd="0" destOrd="0" presId="urn:microsoft.com/office/officeart/2018/2/layout/IconLabelList"/>
    <dgm:cxn modelId="{F0BC42D4-D0FA-48AF-B36B-094E9DA523BD}" srcId="{9DA9E34E-4478-42FE-82AE-A3A37B5EB48B}" destId="{DE075C04-7794-4FCF-81D3-D94E99863AE5}" srcOrd="2" destOrd="0" parTransId="{2BE44F36-6ED5-4D0D-9D0E-89380C21114A}" sibTransId="{0D4E4F06-5923-4595-A672-471A03AC9533}"/>
    <dgm:cxn modelId="{560A6FDD-DC7F-40E5-BCA3-06337BBBE048}" srcId="{9DA9E34E-4478-42FE-82AE-A3A37B5EB48B}" destId="{9F36B746-5608-4619-BDC8-12C4BECC60CD}" srcOrd="0" destOrd="0" parTransId="{C14C28E5-F076-459D-9D93-4CA619B3C15F}" sibTransId="{764488F3-376A-47FB-AD44-6306DD744E67}"/>
    <dgm:cxn modelId="{045B91ED-2C91-42B7-9FD6-2E3A7D675042}" srcId="{9DA9E34E-4478-42FE-82AE-A3A37B5EB48B}" destId="{102F5206-9A22-4264-A729-678703FB5EF6}" srcOrd="1" destOrd="0" parTransId="{D771CA59-071C-41EC-81A6-067BEFDD8EC5}" sibTransId="{EC7DC67B-BC1E-40DE-B4FD-97AF20261EC0}"/>
    <dgm:cxn modelId="{47BE599D-C752-4754-B58A-421580726099}" type="presParOf" srcId="{1E584D77-6152-42DF-8DC6-C728308931C8}" destId="{00671626-9F50-4804-AFD2-8E84FB4ECFCF}" srcOrd="0" destOrd="0" presId="urn:microsoft.com/office/officeart/2018/2/layout/IconLabelList"/>
    <dgm:cxn modelId="{0E2B46F7-36D0-4CA9-B172-2FCB871FA1D4}" type="presParOf" srcId="{00671626-9F50-4804-AFD2-8E84FB4ECFCF}" destId="{DAF8B505-2EBE-4B46-8379-65125C98D7A5}" srcOrd="0" destOrd="0" presId="urn:microsoft.com/office/officeart/2018/2/layout/IconLabelList"/>
    <dgm:cxn modelId="{3778D784-49B6-4336-8BCD-C54B47D1B8A8}" type="presParOf" srcId="{00671626-9F50-4804-AFD2-8E84FB4ECFCF}" destId="{64FE2E53-899C-4778-8998-57ED730EC7F7}" srcOrd="1" destOrd="0" presId="urn:microsoft.com/office/officeart/2018/2/layout/IconLabelList"/>
    <dgm:cxn modelId="{C8C3EB59-B6E7-40A8-9015-91AA5504F1C7}" type="presParOf" srcId="{00671626-9F50-4804-AFD2-8E84FB4ECFCF}" destId="{7369BDB8-EF0D-47D7-9953-71D3460EA999}" srcOrd="2" destOrd="0" presId="urn:microsoft.com/office/officeart/2018/2/layout/IconLabelList"/>
    <dgm:cxn modelId="{0B078B7D-E842-45C4-B870-55C94913F636}" type="presParOf" srcId="{1E584D77-6152-42DF-8DC6-C728308931C8}" destId="{67135295-534A-4373-B794-1FAF311BFEB3}" srcOrd="1" destOrd="0" presId="urn:microsoft.com/office/officeart/2018/2/layout/IconLabelList"/>
    <dgm:cxn modelId="{3C2773E4-AF82-4784-8140-F27F31828FDB}" type="presParOf" srcId="{1E584D77-6152-42DF-8DC6-C728308931C8}" destId="{5F9F016F-8EBC-440E-BC69-3A39B1A2F12D}" srcOrd="2" destOrd="0" presId="urn:microsoft.com/office/officeart/2018/2/layout/IconLabelList"/>
    <dgm:cxn modelId="{913D9F98-D6A4-4AE1-9FE5-4B706E22068F}" type="presParOf" srcId="{5F9F016F-8EBC-440E-BC69-3A39B1A2F12D}" destId="{F2DE14AF-C3FE-47E2-B24A-CBE572B64BC0}" srcOrd="0" destOrd="0" presId="urn:microsoft.com/office/officeart/2018/2/layout/IconLabelList"/>
    <dgm:cxn modelId="{E7A1D974-B23D-4FC1-8BD4-5DCD7A23AEDA}" type="presParOf" srcId="{5F9F016F-8EBC-440E-BC69-3A39B1A2F12D}" destId="{4C5D645B-F9B9-4A33-861F-5C52DD7B5734}" srcOrd="1" destOrd="0" presId="urn:microsoft.com/office/officeart/2018/2/layout/IconLabelList"/>
    <dgm:cxn modelId="{F5772A53-EB5D-42E8-BFEA-355B4F9B3EA1}" type="presParOf" srcId="{5F9F016F-8EBC-440E-BC69-3A39B1A2F12D}" destId="{3AC075DF-4C9E-4319-BB05-C1CA85E9F5A7}" srcOrd="2" destOrd="0" presId="urn:microsoft.com/office/officeart/2018/2/layout/IconLabelList"/>
    <dgm:cxn modelId="{46E220A3-8A7F-49DA-9F96-FFECF1EBAB9B}" type="presParOf" srcId="{1E584D77-6152-42DF-8DC6-C728308931C8}" destId="{12553808-0C52-46A1-9FB2-7A08A2D5E47D}" srcOrd="3" destOrd="0" presId="urn:microsoft.com/office/officeart/2018/2/layout/IconLabelList"/>
    <dgm:cxn modelId="{E64662FD-16A2-4C0A-A73D-A7BD17EEDEDA}" type="presParOf" srcId="{1E584D77-6152-42DF-8DC6-C728308931C8}" destId="{E20F3361-9699-4256-AE9C-96632A3F74F4}" srcOrd="4" destOrd="0" presId="urn:microsoft.com/office/officeart/2018/2/layout/IconLabelList"/>
    <dgm:cxn modelId="{35B7268D-2CD7-430D-B320-E9631E60547D}" type="presParOf" srcId="{E20F3361-9699-4256-AE9C-96632A3F74F4}" destId="{42EB0A93-11D6-438A-ACF1-2F23B931D9D0}" srcOrd="0" destOrd="0" presId="urn:microsoft.com/office/officeart/2018/2/layout/IconLabelList"/>
    <dgm:cxn modelId="{6967EFD9-9D90-4EF2-A18D-22EA1BBEC496}" type="presParOf" srcId="{E20F3361-9699-4256-AE9C-96632A3F74F4}" destId="{40069411-8A66-4BA2-8B99-E763E3FF994F}" srcOrd="1" destOrd="0" presId="urn:microsoft.com/office/officeart/2018/2/layout/IconLabelList"/>
    <dgm:cxn modelId="{98DECF3F-CE9E-41C9-8160-B7551B31B279}" type="presParOf" srcId="{E20F3361-9699-4256-AE9C-96632A3F74F4}" destId="{25F0541C-3C0D-4E70-B081-F308652D8464}" srcOrd="2" destOrd="0" presId="urn:microsoft.com/office/officeart/2018/2/layout/Icon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F8B505-2EBE-4B46-8379-65125C98D7A5}">
      <dsp:nvSpPr>
        <dsp:cNvPr id="0" name=""/>
        <dsp:cNvSpPr/>
      </dsp:nvSpPr>
      <dsp:spPr>
        <a:xfrm>
          <a:off x="947201" y="818755"/>
          <a:ext cx="1451800" cy="14518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369BDB8-EF0D-47D7-9953-71D3460EA999}">
      <dsp:nvSpPr>
        <dsp:cNvPr id="0" name=""/>
        <dsp:cNvSpPr/>
      </dsp:nvSpPr>
      <dsp:spPr>
        <a:xfrm>
          <a:off x="59990"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a:t>Student</a:t>
          </a:r>
        </a:p>
      </dsp:txBody>
      <dsp:txXfrm>
        <a:off x="59990" y="2654049"/>
        <a:ext cx="3226223" cy="720000"/>
      </dsp:txXfrm>
    </dsp:sp>
    <dsp:sp modelId="{F2DE14AF-C3FE-47E2-B24A-CBE572B64BC0}">
      <dsp:nvSpPr>
        <dsp:cNvPr id="0" name=""/>
        <dsp:cNvSpPr/>
      </dsp:nvSpPr>
      <dsp:spPr>
        <a:xfrm>
          <a:off x="4738014" y="818755"/>
          <a:ext cx="1451800" cy="14518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AC075DF-4C9E-4319-BB05-C1CA85E9F5A7}">
      <dsp:nvSpPr>
        <dsp:cNvPr id="0" name=""/>
        <dsp:cNvSpPr/>
      </dsp:nvSpPr>
      <dsp:spPr>
        <a:xfrm>
          <a:off x="3850802"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a:t>Markers</a:t>
          </a:r>
        </a:p>
      </dsp:txBody>
      <dsp:txXfrm>
        <a:off x="3850802" y="2654049"/>
        <a:ext cx="3226223" cy="720000"/>
      </dsp:txXfrm>
    </dsp:sp>
    <dsp:sp modelId="{42EB0A93-11D6-438A-ACF1-2F23B931D9D0}">
      <dsp:nvSpPr>
        <dsp:cNvPr id="0" name=""/>
        <dsp:cNvSpPr/>
      </dsp:nvSpPr>
      <dsp:spPr>
        <a:xfrm>
          <a:off x="8528826" y="818755"/>
          <a:ext cx="1451800" cy="14518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5F0541C-3C0D-4E70-B081-F308652D8464}">
      <dsp:nvSpPr>
        <dsp:cNvPr id="0" name=""/>
        <dsp:cNvSpPr/>
      </dsp:nvSpPr>
      <dsp:spPr>
        <a:xfrm>
          <a:off x="7641615"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pPr>
          <a:r>
            <a:rPr lang="en-US" sz="2500" kern="1200"/>
            <a:t>Data visualization designer</a:t>
          </a:r>
        </a:p>
      </dsp:txBody>
      <dsp:txXfrm>
        <a:off x="7641615" y="2654049"/>
        <a:ext cx="3226223"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svg>
</file>

<file path=ppt/media/image5.png>
</file>

<file path=ppt/media/image6.svg>
</file>

<file path=ppt/media/image7.png>
</file>

<file path=ppt/media/image8.sv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FCD2BD-D9FB-AF46-8DAF-3BBC2428885D}" type="datetimeFigureOut">
              <a:rPr lang="en-US" smtClean="0"/>
              <a:t>4/13/23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EDD4F7-B507-3448-BB54-1721092E0E8C}" type="slidenum">
              <a:rPr lang="en-US" smtClean="0"/>
              <a:t>‹#›</a:t>
            </a:fld>
            <a:endParaRPr lang="en-US"/>
          </a:p>
        </p:txBody>
      </p:sp>
    </p:spTree>
    <p:extLst>
      <p:ext uri="{BB962C8B-B14F-4D97-AF65-F5344CB8AC3E}">
        <p14:creationId xmlns:p14="http://schemas.microsoft.com/office/powerpoint/2010/main" val="1933727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Hi, I am Yuchen Wang and my project is Visualization quality metrics: design, implementation and Evaluation. </a:t>
            </a:r>
            <a:r>
              <a:rPr lang="en-GB" dirty="0">
                <a:effectLst/>
                <a:latin typeface="Arial" panose="020B0604020202020204" pitchFamily="34" charset="0"/>
              </a:rPr>
              <a:t>This project is designing, implementing and evaluating the quality metrics of data visualisation submissions from master students at Newcastle University. The quality metrics implemented are designed to explain the performance of the data visualisation submissions.</a:t>
            </a:r>
            <a:endParaRPr lang="en-US" dirty="0"/>
          </a:p>
        </p:txBody>
      </p:sp>
      <p:sp>
        <p:nvSpPr>
          <p:cNvPr id="4" name="Slide Number Placeholder 3"/>
          <p:cNvSpPr>
            <a:spLocks noGrp="1"/>
          </p:cNvSpPr>
          <p:nvPr>
            <p:ph type="sldNum" sz="quarter" idx="5"/>
          </p:nvPr>
        </p:nvSpPr>
        <p:spPr/>
        <p:txBody>
          <a:bodyPr/>
          <a:lstStyle/>
          <a:p>
            <a:fld id="{61EDD4F7-B507-3448-BB54-1721092E0E8C}" type="slidenum">
              <a:rPr lang="en-US" smtClean="0"/>
              <a:t>1</a:t>
            </a:fld>
            <a:endParaRPr lang="en-US"/>
          </a:p>
        </p:txBody>
      </p:sp>
    </p:spTree>
    <p:extLst>
      <p:ext uri="{BB962C8B-B14F-4D97-AF65-F5344CB8AC3E}">
        <p14:creationId xmlns:p14="http://schemas.microsoft.com/office/powerpoint/2010/main" val="3319850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br>
              <a:rPr lang="en-GB" b="0" i="0" dirty="0">
                <a:solidFill>
                  <a:srgbClr val="5D6879"/>
                </a:solidFill>
                <a:effectLst/>
                <a:latin typeface="Lato" panose="020F0502020204030203" pitchFamily="34" charset="0"/>
              </a:rPr>
            </a:br>
            <a:r>
              <a:rPr lang="en-GB" b="0" i="0" dirty="0">
                <a:solidFill>
                  <a:srgbClr val="5D6879"/>
                </a:solidFill>
                <a:effectLst/>
                <a:latin typeface="Arial" panose="020B0604020202020204" pitchFamily="34" charset="0"/>
              </a:rPr>
              <a:t>The dataset involves the submission data visualisation which is fully anonymous and the</a:t>
            </a:r>
            <a:br>
              <a:rPr lang="en-GB" b="0" i="0" dirty="0">
                <a:solidFill>
                  <a:srgbClr val="5D6879"/>
                </a:solidFill>
                <a:effectLst/>
                <a:latin typeface="Lato" panose="020F0502020204030203" pitchFamily="34" charset="0"/>
              </a:rPr>
            </a:br>
            <a:r>
              <a:rPr lang="en-GB" b="0" i="0" dirty="0">
                <a:solidFill>
                  <a:srgbClr val="5D6879"/>
                </a:solidFill>
                <a:effectLst/>
                <a:latin typeface="Arial" panose="020B0604020202020204" pitchFamily="34" charset="0"/>
              </a:rPr>
              <a:t>human marks per submission. The marking process includes 7 different aspects:</a:t>
            </a:r>
            <a:br>
              <a:rPr lang="en-GB" b="0" i="0" dirty="0">
                <a:solidFill>
                  <a:srgbClr val="5D6879"/>
                </a:solidFill>
                <a:effectLst/>
                <a:latin typeface="Lato" panose="020F0502020204030203" pitchFamily="34" charset="0"/>
              </a:rPr>
            </a:br>
            <a:r>
              <a:rPr lang="en-GB" b="0" i="0" dirty="0">
                <a:solidFill>
                  <a:srgbClr val="5D6879"/>
                </a:solidFill>
                <a:effectLst/>
                <a:latin typeface="Lato" panose="020F0502020204030203" pitchFamily="34" charset="0"/>
              </a:rPr>
              <a:t> </a:t>
            </a:r>
          </a:p>
          <a:p>
            <a:pPr algn="l" rtl="0"/>
            <a:r>
              <a:rPr lang="en-GB" b="0" i="0" dirty="0">
                <a:solidFill>
                  <a:srgbClr val="5D6879"/>
                </a:solidFill>
                <a:effectLst/>
                <a:latin typeface="Lato" panose="020F0502020204030203" pitchFamily="34" charset="0"/>
              </a:rPr>
              <a:t>There are quality metrics designed for assessing each marking criteria except for the </a:t>
            </a:r>
            <a:r>
              <a:rPr lang="en-GB" b="0" i="0" dirty="0">
                <a:effectLst/>
                <a:latin typeface="Arial" panose="020B0604020202020204" pitchFamily="34" charset="0"/>
              </a:rPr>
              <a:t>Technical Aspects</a:t>
            </a:r>
            <a:r>
              <a:rPr lang="en-GB" b="0" i="0" dirty="0">
                <a:solidFill>
                  <a:srgbClr val="5D6879"/>
                </a:solidFill>
                <a:effectLst/>
                <a:latin typeface="Lato" panose="020F0502020204030203" pitchFamily="34" charset="0"/>
              </a:rPr>
              <a:t>. </a:t>
            </a:r>
          </a:p>
        </p:txBody>
      </p:sp>
      <p:sp>
        <p:nvSpPr>
          <p:cNvPr id="4" name="Slide Number Placeholder 3"/>
          <p:cNvSpPr>
            <a:spLocks noGrp="1"/>
          </p:cNvSpPr>
          <p:nvPr>
            <p:ph type="sldNum" sz="quarter" idx="5"/>
          </p:nvPr>
        </p:nvSpPr>
        <p:spPr/>
        <p:txBody>
          <a:bodyPr/>
          <a:lstStyle/>
          <a:p>
            <a:fld id="{61EDD4F7-B507-3448-BB54-1721092E0E8C}" type="slidenum">
              <a:rPr lang="en-US" smtClean="0"/>
              <a:t>2</a:t>
            </a:fld>
            <a:endParaRPr lang="en-US"/>
          </a:p>
        </p:txBody>
      </p:sp>
    </p:spTree>
    <p:extLst>
      <p:ext uri="{BB962C8B-B14F-4D97-AF65-F5344CB8AC3E}">
        <p14:creationId xmlns:p14="http://schemas.microsoft.com/office/powerpoint/2010/main" val="3758682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short term, the automated quality metric evaluation could help the students to improve their data visualization coursework. And markers could gain some objective advice from the metric values to evaluate or mark the data visualization coursework. </a:t>
            </a:r>
          </a:p>
          <a:p>
            <a:endParaRPr lang="en-US" dirty="0"/>
          </a:p>
          <a:p>
            <a:r>
              <a:rPr lang="en-US" dirty="0"/>
              <a:t>In a long term, it could benefit the data visualization designers or the people who are willing to improve their data visualization.</a:t>
            </a:r>
          </a:p>
        </p:txBody>
      </p:sp>
      <p:sp>
        <p:nvSpPr>
          <p:cNvPr id="4" name="Slide Number Placeholder 3"/>
          <p:cNvSpPr>
            <a:spLocks noGrp="1"/>
          </p:cNvSpPr>
          <p:nvPr>
            <p:ph type="sldNum" sz="quarter" idx="5"/>
          </p:nvPr>
        </p:nvSpPr>
        <p:spPr/>
        <p:txBody>
          <a:bodyPr/>
          <a:lstStyle/>
          <a:p>
            <a:fld id="{61EDD4F7-B507-3448-BB54-1721092E0E8C}" type="slidenum">
              <a:rPr lang="en-US" smtClean="0"/>
              <a:t>3</a:t>
            </a:fld>
            <a:endParaRPr lang="en-US"/>
          </a:p>
        </p:txBody>
      </p:sp>
    </p:spTree>
    <p:extLst>
      <p:ext uri="{BB962C8B-B14F-4D97-AF65-F5344CB8AC3E}">
        <p14:creationId xmlns:p14="http://schemas.microsoft.com/office/powerpoint/2010/main" val="1174371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project, we are using the human mark and the metric values calculated by the algorithms and models to compute the correlation values.</a:t>
            </a:r>
          </a:p>
          <a:p>
            <a:r>
              <a:rPr lang="en-US" dirty="0"/>
              <a:t>There are two values presented to validate their relationship: </a:t>
            </a:r>
            <a:r>
              <a:rPr lang="en-GB" i="0" dirty="0">
                <a:solidFill>
                  <a:srgbClr val="202122"/>
                </a:solidFill>
                <a:effectLst/>
              </a:rPr>
              <a:t>Pearson correlation coefficient and p-value. The Pearson correlation coefficient will be called as </a:t>
            </a:r>
            <a:r>
              <a:rPr lang="en-GB" i="0" dirty="0" err="1">
                <a:solidFill>
                  <a:srgbClr val="202122"/>
                </a:solidFill>
                <a:effectLst/>
              </a:rPr>
              <a:t>r-value</a:t>
            </a:r>
            <a:r>
              <a:rPr lang="en-GB" i="0" dirty="0">
                <a:solidFill>
                  <a:srgbClr val="202122"/>
                </a:solidFill>
                <a:effectLst/>
              </a:rPr>
              <a:t> in the next slides.</a:t>
            </a:r>
          </a:p>
          <a:p>
            <a:r>
              <a:rPr lang="en-GB" i="0" dirty="0" err="1">
                <a:solidFill>
                  <a:srgbClr val="202122"/>
                </a:solidFill>
                <a:effectLst/>
              </a:rPr>
              <a:t>r-value</a:t>
            </a:r>
            <a:r>
              <a:rPr lang="en-GB" i="0" dirty="0">
                <a:solidFill>
                  <a:srgbClr val="202122"/>
                </a:solidFill>
                <a:effectLst/>
              </a:rPr>
              <a:t> can only reflect the linear relationship, the value is between -1 and 1. If the value is 0, then there is no linear relationship, if the value is 1, it indicates the strongest positive relationship and vice versa.</a:t>
            </a:r>
          </a:p>
          <a:p>
            <a:r>
              <a:rPr lang="en-GB" b="0" i="0" dirty="0">
                <a:solidFill>
                  <a:srgbClr val="202124"/>
                </a:solidFill>
                <a:effectLst/>
                <a:latin typeface="arial" panose="020B0604020202020204" pitchFamily="34" charset="0"/>
              </a:rPr>
              <a:t>A very small p-value, usually under 0.05, would indicate that the result is statistically significant, which means the result is not produced randomly or by coincidence. In this project, due to the small sample size, the threshold is set to 0.1.</a:t>
            </a:r>
            <a:endParaRPr lang="en-US" dirty="0"/>
          </a:p>
        </p:txBody>
      </p:sp>
      <p:sp>
        <p:nvSpPr>
          <p:cNvPr id="4" name="Slide Number Placeholder 3"/>
          <p:cNvSpPr>
            <a:spLocks noGrp="1"/>
          </p:cNvSpPr>
          <p:nvPr>
            <p:ph type="sldNum" sz="quarter" idx="5"/>
          </p:nvPr>
        </p:nvSpPr>
        <p:spPr/>
        <p:txBody>
          <a:bodyPr/>
          <a:lstStyle/>
          <a:p>
            <a:fld id="{61EDD4F7-B507-3448-BB54-1721092E0E8C}" type="slidenum">
              <a:rPr lang="en-US" smtClean="0"/>
              <a:t>4</a:t>
            </a:fld>
            <a:endParaRPr lang="en-US"/>
          </a:p>
        </p:txBody>
      </p:sp>
    </p:spTree>
    <p:extLst>
      <p:ext uri="{BB962C8B-B14F-4D97-AF65-F5344CB8AC3E}">
        <p14:creationId xmlns:p14="http://schemas.microsoft.com/office/powerpoint/2010/main" val="4889810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some quality metrics are using image segmentation technique.  We implemented several versions. Version 1 is detecting the visual blocks based on the contours. From example 1, the visual blocks with clear contours are all detected. But in example 2, the visual blocks without clear contours are not detected. </a:t>
            </a:r>
          </a:p>
          <a:p>
            <a:r>
              <a:rPr lang="en-US" dirty="0"/>
              <a:t>Version 2 is using the </a:t>
            </a:r>
            <a:r>
              <a:rPr lang="en-GB" b="0" i="0" dirty="0">
                <a:solidFill>
                  <a:srgbClr val="333333"/>
                </a:solidFill>
                <a:effectLst/>
                <a:latin typeface="Open Sans" panose="020B0606030504020204" pitchFamily="34" charset="0"/>
              </a:rPr>
              <a:t>toolkit to detect the element on the GUI design image. This version combines machine learning and traditional computer vision. For more information about the UIED, please visit the link below. From Example 2, we could see that the performance of version 2 is much better than the performance of version 1. But in example 1, version 2 could </a:t>
            </a:r>
            <a:r>
              <a:rPr lang="en-GB" b="0" i="0" dirty="0" err="1">
                <a:solidFill>
                  <a:srgbClr val="333333"/>
                </a:solidFill>
                <a:effectLst/>
                <a:latin typeface="Open Sans" panose="020B0606030504020204" pitchFamily="34" charset="0"/>
              </a:rPr>
              <a:t>misdetects</a:t>
            </a:r>
            <a:r>
              <a:rPr lang="en-GB" b="0" i="0" dirty="0">
                <a:solidFill>
                  <a:srgbClr val="333333"/>
                </a:solidFill>
                <a:effectLst/>
                <a:latin typeface="Open Sans" panose="020B0606030504020204" pitchFamily="34" charset="0"/>
              </a:rPr>
              <a:t> some visual blocks which version 1 can easily detect. The reason why version 2 fails to detect elements in some visualisations is unknown, but we could use version 1 to make the image segmentation more accurate.</a:t>
            </a:r>
          </a:p>
          <a:p>
            <a:r>
              <a:rPr lang="en-GB" b="0" i="0" dirty="0">
                <a:solidFill>
                  <a:srgbClr val="333333"/>
                </a:solidFill>
                <a:effectLst/>
                <a:latin typeface="Open Sans" panose="020B0606030504020204" pitchFamily="34" charset="0"/>
              </a:rPr>
              <a:t>So the final version is to combine the performance of version 1 and version 2. But the visual blocks detected by two versions need to be first merged before use. So a merge algorithm is applied to get the merged positions, removing any redundant visual block positions. The visual blocks detected by the final version of image segmentations have no intersections.</a:t>
            </a:r>
            <a:endParaRPr lang="en-US" dirty="0"/>
          </a:p>
        </p:txBody>
      </p:sp>
      <p:sp>
        <p:nvSpPr>
          <p:cNvPr id="4" name="Slide Number Placeholder 3"/>
          <p:cNvSpPr>
            <a:spLocks noGrp="1"/>
          </p:cNvSpPr>
          <p:nvPr>
            <p:ph type="sldNum" sz="quarter" idx="5"/>
          </p:nvPr>
        </p:nvSpPr>
        <p:spPr/>
        <p:txBody>
          <a:bodyPr/>
          <a:lstStyle/>
          <a:p>
            <a:fld id="{61EDD4F7-B507-3448-BB54-1721092E0E8C}" type="slidenum">
              <a:rPr lang="en-US" smtClean="0"/>
              <a:t>5</a:t>
            </a:fld>
            <a:endParaRPr lang="en-US"/>
          </a:p>
        </p:txBody>
      </p:sp>
    </p:spTree>
    <p:extLst>
      <p:ext uri="{BB962C8B-B14F-4D97-AF65-F5344CB8AC3E}">
        <p14:creationId xmlns:p14="http://schemas.microsoft.com/office/powerpoint/2010/main" val="4148532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table of correlation results for all quality metrics that are implemented in this project.</a:t>
            </a:r>
          </a:p>
          <a:p>
            <a:r>
              <a:rPr lang="en-US" dirty="0"/>
              <a:t>Only Saliency, text coverage, </a:t>
            </a:r>
            <a:r>
              <a:rPr lang="en-US" dirty="0" err="1"/>
              <a:t>colourfulness</a:t>
            </a:r>
            <a:r>
              <a:rPr lang="en-US" dirty="0"/>
              <a:t> and WAVE have a p-value that is under the threshold of 0.1, which means only these metrics have meaningful R-values.</a:t>
            </a:r>
          </a:p>
          <a:p>
            <a:r>
              <a:rPr lang="en-US" dirty="0"/>
              <a:t>Some quality metrics are designed to explain several human marks, but here we only choose to present the one that with the lowest p-values among all human mark criteria.</a:t>
            </a:r>
          </a:p>
        </p:txBody>
      </p:sp>
      <p:sp>
        <p:nvSpPr>
          <p:cNvPr id="4" name="Slide Number Placeholder 3"/>
          <p:cNvSpPr>
            <a:spLocks noGrp="1"/>
          </p:cNvSpPr>
          <p:nvPr>
            <p:ph type="sldNum" sz="quarter" idx="5"/>
          </p:nvPr>
        </p:nvSpPr>
        <p:spPr/>
        <p:txBody>
          <a:bodyPr/>
          <a:lstStyle/>
          <a:p>
            <a:fld id="{61EDD4F7-B507-3448-BB54-1721092E0E8C}" type="slidenum">
              <a:rPr lang="en-US" smtClean="0"/>
              <a:t>6</a:t>
            </a:fld>
            <a:endParaRPr lang="en-US"/>
          </a:p>
        </p:txBody>
      </p:sp>
    </p:spTree>
    <p:extLst>
      <p:ext uri="{BB962C8B-B14F-4D97-AF65-F5344CB8AC3E}">
        <p14:creationId xmlns:p14="http://schemas.microsoft.com/office/powerpoint/2010/main" val="139132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one example of evaluating the submission using the quality metric. The quality metric is text coverage, which is positively correlated with the fit-to-task mark and the p-value is below 0.1.</a:t>
            </a:r>
          </a:p>
          <a:p>
            <a:r>
              <a:rPr lang="en-US" dirty="0"/>
              <a:t>The image on the bottom left is one of the submissions. And the image on the bottom right is the non-text and text distribution. This image was processed using the position information from the non-text and text ratio quality metric. But we put it here with text coverage because it could see clearly the layout relationship between the non-text blocks and the text blocks.</a:t>
            </a:r>
          </a:p>
          <a:p>
            <a:endParaRPr lang="en-US" dirty="0"/>
          </a:p>
          <a:p>
            <a:r>
              <a:rPr lang="en-US" dirty="0"/>
              <a:t>The image on the top right is a linear regression graph, the x-axis is the metric value and the y-axis is the fit-to-task mark. The red line on the graph is the linear regression line that predicts the relationship between metric value and the human mark. We could see that it is a positive relationship and it also could tell from the </a:t>
            </a:r>
            <a:r>
              <a:rPr lang="en-US" dirty="0" err="1"/>
              <a:t>r-value</a:t>
            </a:r>
            <a:r>
              <a:rPr lang="en-US" dirty="0"/>
              <a:t> </a:t>
            </a:r>
            <a:r>
              <a:rPr lang="en-US" dirty="0" err="1"/>
              <a:t>whichis</a:t>
            </a:r>
            <a:r>
              <a:rPr lang="en-US" dirty="0"/>
              <a:t> also positive. The bar chart on the top left shows all submissions’ metric value frequency distribution. The green line is the value of the submission on the bottom and the red line is the average value. We could see that the submission value is below the average value. </a:t>
            </a:r>
          </a:p>
          <a:p>
            <a:endParaRPr lang="en-US" dirty="0"/>
          </a:p>
          <a:p>
            <a:r>
              <a:rPr lang="en-US" dirty="0"/>
              <a:t>So to evaluate this submission using the quality metric value, we could suggest the student have more text areas by putting more text in the white space areas or making those existing text areas bigger to increase the text coverage value. The reason may be text coverage could explain the text visibility or more text could help explain the data. But the true reason why text coverage values have a correlation with fit-to-task mark needs further exploration and comments from human markers.</a:t>
            </a:r>
          </a:p>
          <a:p>
            <a:r>
              <a:rPr lang="en-US" dirty="0"/>
              <a:t>But we need to note that the </a:t>
            </a:r>
            <a:r>
              <a:rPr lang="en-US" dirty="0" err="1"/>
              <a:t>r-value</a:t>
            </a:r>
            <a:r>
              <a:rPr lang="en-US" dirty="0"/>
              <a:t> is 0.401, which means text coverage metric value could only explain around 40 percent of the human mark so the relationship between text coverage values and the human mark is moderate.</a:t>
            </a:r>
          </a:p>
        </p:txBody>
      </p:sp>
      <p:sp>
        <p:nvSpPr>
          <p:cNvPr id="4" name="Slide Number Placeholder 3"/>
          <p:cNvSpPr>
            <a:spLocks noGrp="1"/>
          </p:cNvSpPr>
          <p:nvPr>
            <p:ph type="sldNum" sz="quarter" idx="5"/>
          </p:nvPr>
        </p:nvSpPr>
        <p:spPr/>
        <p:txBody>
          <a:bodyPr/>
          <a:lstStyle/>
          <a:p>
            <a:fld id="{61EDD4F7-B507-3448-BB54-1721092E0E8C}" type="slidenum">
              <a:rPr lang="en-US" smtClean="0"/>
              <a:t>7</a:t>
            </a:fld>
            <a:endParaRPr lang="en-US"/>
          </a:p>
        </p:txBody>
      </p:sp>
    </p:spTree>
    <p:extLst>
      <p:ext uri="{BB962C8B-B14F-4D97-AF65-F5344CB8AC3E}">
        <p14:creationId xmlns:p14="http://schemas.microsoft.com/office/powerpoint/2010/main" val="34753267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end of this presentation, thanks for listening!</a:t>
            </a:r>
          </a:p>
        </p:txBody>
      </p:sp>
      <p:sp>
        <p:nvSpPr>
          <p:cNvPr id="4" name="Slide Number Placeholder 3"/>
          <p:cNvSpPr>
            <a:spLocks noGrp="1"/>
          </p:cNvSpPr>
          <p:nvPr>
            <p:ph type="sldNum" sz="quarter" idx="5"/>
          </p:nvPr>
        </p:nvSpPr>
        <p:spPr/>
        <p:txBody>
          <a:bodyPr/>
          <a:lstStyle/>
          <a:p>
            <a:fld id="{61EDD4F7-B507-3448-BB54-1721092E0E8C}" type="slidenum">
              <a:rPr lang="en-US" smtClean="0"/>
              <a:t>8</a:t>
            </a:fld>
            <a:endParaRPr lang="en-US"/>
          </a:p>
        </p:txBody>
      </p:sp>
    </p:spTree>
    <p:extLst>
      <p:ext uri="{BB962C8B-B14F-4D97-AF65-F5344CB8AC3E}">
        <p14:creationId xmlns:p14="http://schemas.microsoft.com/office/powerpoint/2010/main" val="34933871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786B3-5A56-C884-AB96-D8AE51A2728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55E8E63-43C7-6B77-3EE3-079824B914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CA8A07A2-123A-D4BC-DB3D-00384FD9B6CE}"/>
              </a:ext>
            </a:extLst>
          </p:cNvPr>
          <p:cNvSpPr>
            <a:spLocks noGrp="1"/>
          </p:cNvSpPr>
          <p:nvPr>
            <p:ph type="dt" sz="half" idx="10"/>
          </p:nvPr>
        </p:nvSpPr>
        <p:spPr/>
        <p:txBody>
          <a:bodyPr/>
          <a:lstStyle/>
          <a:p>
            <a:fld id="{BC2323B6-7411-3A48-A060-44CDAF4964AE}" type="datetimeFigureOut">
              <a:rPr lang="en-US" smtClean="0"/>
              <a:t>4/13/23</a:t>
            </a:fld>
            <a:endParaRPr lang="en-US"/>
          </a:p>
        </p:txBody>
      </p:sp>
      <p:sp>
        <p:nvSpPr>
          <p:cNvPr id="5" name="Footer Placeholder 4">
            <a:extLst>
              <a:ext uri="{FF2B5EF4-FFF2-40B4-BE49-F238E27FC236}">
                <a16:creationId xmlns:a16="http://schemas.microsoft.com/office/drawing/2014/main" id="{1EB380AC-2CC8-6B35-B1A3-991E6E619E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827BE1-8628-D346-9BC5-869E7B567CD2}"/>
              </a:ext>
            </a:extLst>
          </p:cNvPr>
          <p:cNvSpPr>
            <a:spLocks noGrp="1"/>
          </p:cNvSpPr>
          <p:nvPr>
            <p:ph type="sldNum" sz="quarter" idx="12"/>
          </p:nvPr>
        </p:nvSpPr>
        <p:spPr/>
        <p:txBody>
          <a:bodyPr/>
          <a:lstStyle/>
          <a:p>
            <a:fld id="{7452D072-9A8D-694B-812E-6E890BFC140E}" type="slidenum">
              <a:rPr lang="en-US" smtClean="0"/>
              <a:t>‹#›</a:t>
            </a:fld>
            <a:endParaRPr lang="en-US"/>
          </a:p>
        </p:txBody>
      </p:sp>
    </p:spTree>
    <p:extLst>
      <p:ext uri="{BB962C8B-B14F-4D97-AF65-F5344CB8AC3E}">
        <p14:creationId xmlns:p14="http://schemas.microsoft.com/office/powerpoint/2010/main" val="1661317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1887A-D711-EFF9-2CCB-A5621A908877}"/>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56ADF36-594D-F9F7-D00B-D9276392B20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A2550B1-8698-C8C7-1735-277BEE0DE281}"/>
              </a:ext>
            </a:extLst>
          </p:cNvPr>
          <p:cNvSpPr>
            <a:spLocks noGrp="1"/>
          </p:cNvSpPr>
          <p:nvPr>
            <p:ph type="dt" sz="half" idx="10"/>
          </p:nvPr>
        </p:nvSpPr>
        <p:spPr/>
        <p:txBody>
          <a:bodyPr/>
          <a:lstStyle/>
          <a:p>
            <a:fld id="{BC2323B6-7411-3A48-A060-44CDAF4964AE}" type="datetimeFigureOut">
              <a:rPr lang="en-US" smtClean="0"/>
              <a:t>4/13/23</a:t>
            </a:fld>
            <a:endParaRPr lang="en-US"/>
          </a:p>
        </p:txBody>
      </p:sp>
      <p:sp>
        <p:nvSpPr>
          <p:cNvPr id="5" name="Footer Placeholder 4">
            <a:extLst>
              <a:ext uri="{FF2B5EF4-FFF2-40B4-BE49-F238E27FC236}">
                <a16:creationId xmlns:a16="http://schemas.microsoft.com/office/drawing/2014/main" id="{C52EC346-134F-5DFC-9787-2BA5405EB3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D4A5E0-1355-8959-FBFF-3C7FE95ECD8E}"/>
              </a:ext>
            </a:extLst>
          </p:cNvPr>
          <p:cNvSpPr>
            <a:spLocks noGrp="1"/>
          </p:cNvSpPr>
          <p:nvPr>
            <p:ph type="sldNum" sz="quarter" idx="12"/>
          </p:nvPr>
        </p:nvSpPr>
        <p:spPr/>
        <p:txBody>
          <a:bodyPr/>
          <a:lstStyle/>
          <a:p>
            <a:fld id="{7452D072-9A8D-694B-812E-6E890BFC140E}" type="slidenum">
              <a:rPr lang="en-US" smtClean="0"/>
              <a:t>‹#›</a:t>
            </a:fld>
            <a:endParaRPr lang="en-US"/>
          </a:p>
        </p:txBody>
      </p:sp>
    </p:spTree>
    <p:extLst>
      <p:ext uri="{BB962C8B-B14F-4D97-AF65-F5344CB8AC3E}">
        <p14:creationId xmlns:p14="http://schemas.microsoft.com/office/powerpoint/2010/main" val="3042289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59BB02-0645-1356-A03A-25FA9C4811E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26DF864-64C5-B28F-521B-86AF62899EB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85AE620-75CD-3758-1549-78436005C5D4}"/>
              </a:ext>
            </a:extLst>
          </p:cNvPr>
          <p:cNvSpPr>
            <a:spLocks noGrp="1"/>
          </p:cNvSpPr>
          <p:nvPr>
            <p:ph type="dt" sz="half" idx="10"/>
          </p:nvPr>
        </p:nvSpPr>
        <p:spPr/>
        <p:txBody>
          <a:bodyPr/>
          <a:lstStyle/>
          <a:p>
            <a:fld id="{BC2323B6-7411-3A48-A060-44CDAF4964AE}" type="datetimeFigureOut">
              <a:rPr lang="en-US" smtClean="0"/>
              <a:t>4/13/23</a:t>
            </a:fld>
            <a:endParaRPr lang="en-US"/>
          </a:p>
        </p:txBody>
      </p:sp>
      <p:sp>
        <p:nvSpPr>
          <p:cNvPr id="5" name="Footer Placeholder 4">
            <a:extLst>
              <a:ext uri="{FF2B5EF4-FFF2-40B4-BE49-F238E27FC236}">
                <a16:creationId xmlns:a16="http://schemas.microsoft.com/office/drawing/2014/main" id="{FCE560E5-6B28-03E8-C231-FDF5A1C867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2F9BE1-076A-C58F-5BBB-9C42B408AFBD}"/>
              </a:ext>
            </a:extLst>
          </p:cNvPr>
          <p:cNvSpPr>
            <a:spLocks noGrp="1"/>
          </p:cNvSpPr>
          <p:nvPr>
            <p:ph type="sldNum" sz="quarter" idx="12"/>
          </p:nvPr>
        </p:nvSpPr>
        <p:spPr/>
        <p:txBody>
          <a:bodyPr/>
          <a:lstStyle/>
          <a:p>
            <a:fld id="{7452D072-9A8D-694B-812E-6E890BFC140E}" type="slidenum">
              <a:rPr lang="en-US" smtClean="0"/>
              <a:t>‹#›</a:t>
            </a:fld>
            <a:endParaRPr lang="en-US"/>
          </a:p>
        </p:txBody>
      </p:sp>
    </p:spTree>
    <p:extLst>
      <p:ext uri="{BB962C8B-B14F-4D97-AF65-F5344CB8AC3E}">
        <p14:creationId xmlns:p14="http://schemas.microsoft.com/office/powerpoint/2010/main" val="2569539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43CC3-A339-E216-E359-73CC0EC6B5C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C9ECEC7-41D7-E631-41DF-B5FD1248B54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75EF771-FCDC-422A-30F1-108DDDD0CE23}"/>
              </a:ext>
            </a:extLst>
          </p:cNvPr>
          <p:cNvSpPr>
            <a:spLocks noGrp="1"/>
          </p:cNvSpPr>
          <p:nvPr>
            <p:ph type="dt" sz="half" idx="10"/>
          </p:nvPr>
        </p:nvSpPr>
        <p:spPr/>
        <p:txBody>
          <a:bodyPr/>
          <a:lstStyle/>
          <a:p>
            <a:fld id="{BC2323B6-7411-3A48-A060-44CDAF4964AE}" type="datetimeFigureOut">
              <a:rPr lang="en-US" smtClean="0"/>
              <a:t>4/13/23</a:t>
            </a:fld>
            <a:endParaRPr lang="en-US"/>
          </a:p>
        </p:txBody>
      </p:sp>
      <p:sp>
        <p:nvSpPr>
          <p:cNvPr id="5" name="Footer Placeholder 4">
            <a:extLst>
              <a:ext uri="{FF2B5EF4-FFF2-40B4-BE49-F238E27FC236}">
                <a16:creationId xmlns:a16="http://schemas.microsoft.com/office/drawing/2014/main" id="{11D12AA8-9398-6382-0F87-0AED036F4A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F73285-E009-0A82-4376-1266D551F39B}"/>
              </a:ext>
            </a:extLst>
          </p:cNvPr>
          <p:cNvSpPr>
            <a:spLocks noGrp="1"/>
          </p:cNvSpPr>
          <p:nvPr>
            <p:ph type="sldNum" sz="quarter" idx="12"/>
          </p:nvPr>
        </p:nvSpPr>
        <p:spPr/>
        <p:txBody>
          <a:bodyPr/>
          <a:lstStyle/>
          <a:p>
            <a:fld id="{7452D072-9A8D-694B-812E-6E890BFC140E}" type="slidenum">
              <a:rPr lang="en-US" smtClean="0"/>
              <a:t>‹#›</a:t>
            </a:fld>
            <a:endParaRPr lang="en-US"/>
          </a:p>
        </p:txBody>
      </p:sp>
    </p:spTree>
    <p:extLst>
      <p:ext uri="{BB962C8B-B14F-4D97-AF65-F5344CB8AC3E}">
        <p14:creationId xmlns:p14="http://schemas.microsoft.com/office/powerpoint/2010/main" val="2224824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EA6AA-6C6E-E9F5-A7B0-F8153ECDED9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1A118C0-E76A-8F2A-E844-7732758C4E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F1FDC38-0EB9-5FF6-341F-2DFED79F4A7F}"/>
              </a:ext>
            </a:extLst>
          </p:cNvPr>
          <p:cNvSpPr>
            <a:spLocks noGrp="1"/>
          </p:cNvSpPr>
          <p:nvPr>
            <p:ph type="dt" sz="half" idx="10"/>
          </p:nvPr>
        </p:nvSpPr>
        <p:spPr/>
        <p:txBody>
          <a:bodyPr/>
          <a:lstStyle/>
          <a:p>
            <a:fld id="{BC2323B6-7411-3A48-A060-44CDAF4964AE}" type="datetimeFigureOut">
              <a:rPr lang="en-US" smtClean="0"/>
              <a:t>4/13/23</a:t>
            </a:fld>
            <a:endParaRPr lang="en-US"/>
          </a:p>
        </p:txBody>
      </p:sp>
      <p:sp>
        <p:nvSpPr>
          <p:cNvPr id="5" name="Footer Placeholder 4">
            <a:extLst>
              <a:ext uri="{FF2B5EF4-FFF2-40B4-BE49-F238E27FC236}">
                <a16:creationId xmlns:a16="http://schemas.microsoft.com/office/drawing/2014/main" id="{D44B7C0D-BDCD-DE3A-B74D-E997E1F819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62ECD-FD2E-34F3-0AA9-60D1C8670CF3}"/>
              </a:ext>
            </a:extLst>
          </p:cNvPr>
          <p:cNvSpPr>
            <a:spLocks noGrp="1"/>
          </p:cNvSpPr>
          <p:nvPr>
            <p:ph type="sldNum" sz="quarter" idx="12"/>
          </p:nvPr>
        </p:nvSpPr>
        <p:spPr/>
        <p:txBody>
          <a:bodyPr/>
          <a:lstStyle/>
          <a:p>
            <a:fld id="{7452D072-9A8D-694B-812E-6E890BFC140E}" type="slidenum">
              <a:rPr lang="en-US" smtClean="0"/>
              <a:t>‹#›</a:t>
            </a:fld>
            <a:endParaRPr lang="en-US"/>
          </a:p>
        </p:txBody>
      </p:sp>
    </p:spTree>
    <p:extLst>
      <p:ext uri="{BB962C8B-B14F-4D97-AF65-F5344CB8AC3E}">
        <p14:creationId xmlns:p14="http://schemas.microsoft.com/office/powerpoint/2010/main" val="3727800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6F601-4474-8AE9-3991-882C15FFC97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2F82495-D331-8EB8-1057-7A7C95BC3B8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699D6F6-E4BC-766E-1B8C-5E1B4EF4C31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FEE1D11-8644-1FC3-30FA-E92FB20B556C}"/>
              </a:ext>
            </a:extLst>
          </p:cNvPr>
          <p:cNvSpPr>
            <a:spLocks noGrp="1"/>
          </p:cNvSpPr>
          <p:nvPr>
            <p:ph type="dt" sz="half" idx="10"/>
          </p:nvPr>
        </p:nvSpPr>
        <p:spPr/>
        <p:txBody>
          <a:bodyPr/>
          <a:lstStyle/>
          <a:p>
            <a:fld id="{BC2323B6-7411-3A48-A060-44CDAF4964AE}" type="datetimeFigureOut">
              <a:rPr lang="en-US" smtClean="0"/>
              <a:t>4/13/23</a:t>
            </a:fld>
            <a:endParaRPr lang="en-US"/>
          </a:p>
        </p:txBody>
      </p:sp>
      <p:sp>
        <p:nvSpPr>
          <p:cNvPr id="6" name="Footer Placeholder 5">
            <a:extLst>
              <a:ext uri="{FF2B5EF4-FFF2-40B4-BE49-F238E27FC236}">
                <a16:creationId xmlns:a16="http://schemas.microsoft.com/office/drawing/2014/main" id="{47635B72-A8C5-82B1-FD59-1B81B93463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655065-1511-1913-803D-51F3D5D418EF}"/>
              </a:ext>
            </a:extLst>
          </p:cNvPr>
          <p:cNvSpPr>
            <a:spLocks noGrp="1"/>
          </p:cNvSpPr>
          <p:nvPr>
            <p:ph type="sldNum" sz="quarter" idx="12"/>
          </p:nvPr>
        </p:nvSpPr>
        <p:spPr/>
        <p:txBody>
          <a:bodyPr/>
          <a:lstStyle/>
          <a:p>
            <a:fld id="{7452D072-9A8D-694B-812E-6E890BFC140E}" type="slidenum">
              <a:rPr lang="en-US" smtClean="0"/>
              <a:t>‹#›</a:t>
            </a:fld>
            <a:endParaRPr lang="en-US"/>
          </a:p>
        </p:txBody>
      </p:sp>
    </p:spTree>
    <p:extLst>
      <p:ext uri="{BB962C8B-B14F-4D97-AF65-F5344CB8AC3E}">
        <p14:creationId xmlns:p14="http://schemas.microsoft.com/office/powerpoint/2010/main" val="3935061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13EF1-EAFF-8592-CB6C-80B4491EAC10}"/>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4E91AB7-CD15-9165-361D-8CC6836FB3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38BAAED-B6A2-F0EF-BB37-BC732699588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FC4D485-3791-7A93-543B-ECF045BF15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D9C70AC-3F78-1180-22DA-9E7C2F76BF88}"/>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8B4DF2A-E713-A4A5-C581-1F87C0C18C5F}"/>
              </a:ext>
            </a:extLst>
          </p:cNvPr>
          <p:cNvSpPr>
            <a:spLocks noGrp="1"/>
          </p:cNvSpPr>
          <p:nvPr>
            <p:ph type="dt" sz="half" idx="10"/>
          </p:nvPr>
        </p:nvSpPr>
        <p:spPr/>
        <p:txBody>
          <a:bodyPr/>
          <a:lstStyle/>
          <a:p>
            <a:fld id="{BC2323B6-7411-3A48-A060-44CDAF4964AE}" type="datetimeFigureOut">
              <a:rPr lang="en-US" smtClean="0"/>
              <a:t>4/13/23</a:t>
            </a:fld>
            <a:endParaRPr lang="en-US"/>
          </a:p>
        </p:txBody>
      </p:sp>
      <p:sp>
        <p:nvSpPr>
          <p:cNvPr id="8" name="Footer Placeholder 7">
            <a:extLst>
              <a:ext uri="{FF2B5EF4-FFF2-40B4-BE49-F238E27FC236}">
                <a16:creationId xmlns:a16="http://schemas.microsoft.com/office/drawing/2014/main" id="{6DB9F02D-4F98-700F-75C9-D8D97CF39D9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1386244-6602-BF5F-B13C-91B14FA959DF}"/>
              </a:ext>
            </a:extLst>
          </p:cNvPr>
          <p:cNvSpPr>
            <a:spLocks noGrp="1"/>
          </p:cNvSpPr>
          <p:nvPr>
            <p:ph type="sldNum" sz="quarter" idx="12"/>
          </p:nvPr>
        </p:nvSpPr>
        <p:spPr/>
        <p:txBody>
          <a:bodyPr/>
          <a:lstStyle/>
          <a:p>
            <a:fld id="{7452D072-9A8D-694B-812E-6E890BFC140E}" type="slidenum">
              <a:rPr lang="en-US" smtClean="0"/>
              <a:t>‹#›</a:t>
            </a:fld>
            <a:endParaRPr lang="en-US"/>
          </a:p>
        </p:txBody>
      </p:sp>
    </p:spTree>
    <p:extLst>
      <p:ext uri="{BB962C8B-B14F-4D97-AF65-F5344CB8AC3E}">
        <p14:creationId xmlns:p14="http://schemas.microsoft.com/office/powerpoint/2010/main" val="31419981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17FED-494F-690A-4A9F-F397120C466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F698773-6C4B-1154-A916-B65331635EC4}"/>
              </a:ext>
            </a:extLst>
          </p:cNvPr>
          <p:cNvSpPr>
            <a:spLocks noGrp="1"/>
          </p:cNvSpPr>
          <p:nvPr>
            <p:ph type="dt" sz="half" idx="10"/>
          </p:nvPr>
        </p:nvSpPr>
        <p:spPr/>
        <p:txBody>
          <a:bodyPr/>
          <a:lstStyle/>
          <a:p>
            <a:fld id="{BC2323B6-7411-3A48-A060-44CDAF4964AE}" type="datetimeFigureOut">
              <a:rPr lang="en-US" smtClean="0"/>
              <a:t>4/13/23</a:t>
            </a:fld>
            <a:endParaRPr lang="en-US"/>
          </a:p>
        </p:txBody>
      </p:sp>
      <p:sp>
        <p:nvSpPr>
          <p:cNvPr id="4" name="Footer Placeholder 3">
            <a:extLst>
              <a:ext uri="{FF2B5EF4-FFF2-40B4-BE49-F238E27FC236}">
                <a16:creationId xmlns:a16="http://schemas.microsoft.com/office/drawing/2014/main" id="{0F6B6F4B-F0B7-F5BD-F092-CFCDC5F9D8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8BABA7-BB26-B774-AC1E-C243F7889A13}"/>
              </a:ext>
            </a:extLst>
          </p:cNvPr>
          <p:cNvSpPr>
            <a:spLocks noGrp="1"/>
          </p:cNvSpPr>
          <p:nvPr>
            <p:ph type="sldNum" sz="quarter" idx="12"/>
          </p:nvPr>
        </p:nvSpPr>
        <p:spPr/>
        <p:txBody>
          <a:bodyPr/>
          <a:lstStyle/>
          <a:p>
            <a:fld id="{7452D072-9A8D-694B-812E-6E890BFC140E}" type="slidenum">
              <a:rPr lang="en-US" smtClean="0"/>
              <a:t>‹#›</a:t>
            </a:fld>
            <a:endParaRPr lang="en-US"/>
          </a:p>
        </p:txBody>
      </p:sp>
    </p:spTree>
    <p:extLst>
      <p:ext uri="{BB962C8B-B14F-4D97-AF65-F5344CB8AC3E}">
        <p14:creationId xmlns:p14="http://schemas.microsoft.com/office/powerpoint/2010/main" val="3390730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3A19C4-3383-21B2-1B20-31745D562FE4}"/>
              </a:ext>
            </a:extLst>
          </p:cNvPr>
          <p:cNvSpPr>
            <a:spLocks noGrp="1"/>
          </p:cNvSpPr>
          <p:nvPr>
            <p:ph type="dt" sz="half" idx="10"/>
          </p:nvPr>
        </p:nvSpPr>
        <p:spPr/>
        <p:txBody>
          <a:bodyPr/>
          <a:lstStyle/>
          <a:p>
            <a:fld id="{BC2323B6-7411-3A48-A060-44CDAF4964AE}" type="datetimeFigureOut">
              <a:rPr lang="en-US" smtClean="0"/>
              <a:t>4/13/23</a:t>
            </a:fld>
            <a:endParaRPr lang="en-US"/>
          </a:p>
        </p:txBody>
      </p:sp>
      <p:sp>
        <p:nvSpPr>
          <p:cNvPr id="3" name="Footer Placeholder 2">
            <a:extLst>
              <a:ext uri="{FF2B5EF4-FFF2-40B4-BE49-F238E27FC236}">
                <a16:creationId xmlns:a16="http://schemas.microsoft.com/office/drawing/2014/main" id="{DF4D2035-B8D7-97AE-1FCD-12145F8B711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F6D2BA-7060-A4D9-CDC8-BDA215CF88D4}"/>
              </a:ext>
            </a:extLst>
          </p:cNvPr>
          <p:cNvSpPr>
            <a:spLocks noGrp="1"/>
          </p:cNvSpPr>
          <p:nvPr>
            <p:ph type="sldNum" sz="quarter" idx="12"/>
          </p:nvPr>
        </p:nvSpPr>
        <p:spPr/>
        <p:txBody>
          <a:bodyPr/>
          <a:lstStyle/>
          <a:p>
            <a:fld id="{7452D072-9A8D-694B-812E-6E890BFC140E}" type="slidenum">
              <a:rPr lang="en-US" smtClean="0"/>
              <a:t>‹#›</a:t>
            </a:fld>
            <a:endParaRPr lang="en-US"/>
          </a:p>
        </p:txBody>
      </p:sp>
    </p:spTree>
    <p:extLst>
      <p:ext uri="{BB962C8B-B14F-4D97-AF65-F5344CB8AC3E}">
        <p14:creationId xmlns:p14="http://schemas.microsoft.com/office/powerpoint/2010/main" val="33920116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D4791-E85D-8A99-DA13-A69547E47D9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E393F2E9-FBFA-3F11-7078-5AFD0049D8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8C39929-1AF7-ADA5-2A1A-4DB86E2192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EFFFEF9-6D6D-44F4-F666-A1248B2B9D89}"/>
              </a:ext>
            </a:extLst>
          </p:cNvPr>
          <p:cNvSpPr>
            <a:spLocks noGrp="1"/>
          </p:cNvSpPr>
          <p:nvPr>
            <p:ph type="dt" sz="half" idx="10"/>
          </p:nvPr>
        </p:nvSpPr>
        <p:spPr/>
        <p:txBody>
          <a:bodyPr/>
          <a:lstStyle/>
          <a:p>
            <a:fld id="{BC2323B6-7411-3A48-A060-44CDAF4964AE}" type="datetimeFigureOut">
              <a:rPr lang="en-US" smtClean="0"/>
              <a:t>4/13/23</a:t>
            </a:fld>
            <a:endParaRPr lang="en-US"/>
          </a:p>
        </p:txBody>
      </p:sp>
      <p:sp>
        <p:nvSpPr>
          <p:cNvPr id="6" name="Footer Placeholder 5">
            <a:extLst>
              <a:ext uri="{FF2B5EF4-FFF2-40B4-BE49-F238E27FC236}">
                <a16:creationId xmlns:a16="http://schemas.microsoft.com/office/drawing/2014/main" id="{C8A5A30C-B3E7-0352-A61F-F3FD6C5FE7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44B1CF-1977-6DA4-DA34-F3DB5D68ECA8}"/>
              </a:ext>
            </a:extLst>
          </p:cNvPr>
          <p:cNvSpPr>
            <a:spLocks noGrp="1"/>
          </p:cNvSpPr>
          <p:nvPr>
            <p:ph type="sldNum" sz="quarter" idx="12"/>
          </p:nvPr>
        </p:nvSpPr>
        <p:spPr/>
        <p:txBody>
          <a:bodyPr/>
          <a:lstStyle/>
          <a:p>
            <a:fld id="{7452D072-9A8D-694B-812E-6E890BFC140E}" type="slidenum">
              <a:rPr lang="en-US" smtClean="0"/>
              <a:t>‹#›</a:t>
            </a:fld>
            <a:endParaRPr lang="en-US"/>
          </a:p>
        </p:txBody>
      </p:sp>
    </p:spTree>
    <p:extLst>
      <p:ext uri="{BB962C8B-B14F-4D97-AF65-F5344CB8AC3E}">
        <p14:creationId xmlns:p14="http://schemas.microsoft.com/office/powerpoint/2010/main" val="19911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09ED1-3881-A768-A4DB-038949AA405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127CDD49-BF90-F681-A9FD-5E0D8BD69C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641E9EE-1D64-3D24-1E47-68709685B6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3C5E907-E6D9-7C02-B1F3-5CC50E182EF8}"/>
              </a:ext>
            </a:extLst>
          </p:cNvPr>
          <p:cNvSpPr>
            <a:spLocks noGrp="1"/>
          </p:cNvSpPr>
          <p:nvPr>
            <p:ph type="dt" sz="half" idx="10"/>
          </p:nvPr>
        </p:nvSpPr>
        <p:spPr/>
        <p:txBody>
          <a:bodyPr/>
          <a:lstStyle/>
          <a:p>
            <a:fld id="{BC2323B6-7411-3A48-A060-44CDAF4964AE}" type="datetimeFigureOut">
              <a:rPr lang="en-US" smtClean="0"/>
              <a:t>4/13/23</a:t>
            </a:fld>
            <a:endParaRPr lang="en-US"/>
          </a:p>
        </p:txBody>
      </p:sp>
      <p:sp>
        <p:nvSpPr>
          <p:cNvPr id="6" name="Footer Placeholder 5">
            <a:extLst>
              <a:ext uri="{FF2B5EF4-FFF2-40B4-BE49-F238E27FC236}">
                <a16:creationId xmlns:a16="http://schemas.microsoft.com/office/drawing/2014/main" id="{CDC3B389-2DB4-C30F-0AAD-642E3A559F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A3F47E-5E98-F57F-B191-6033B44C66EB}"/>
              </a:ext>
            </a:extLst>
          </p:cNvPr>
          <p:cNvSpPr>
            <a:spLocks noGrp="1"/>
          </p:cNvSpPr>
          <p:nvPr>
            <p:ph type="sldNum" sz="quarter" idx="12"/>
          </p:nvPr>
        </p:nvSpPr>
        <p:spPr/>
        <p:txBody>
          <a:bodyPr/>
          <a:lstStyle/>
          <a:p>
            <a:fld id="{7452D072-9A8D-694B-812E-6E890BFC140E}" type="slidenum">
              <a:rPr lang="en-US" smtClean="0"/>
              <a:t>‹#›</a:t>
            </a:fld>
            <a:endParaRPr lang="en-US"/>
          </a:p>
        </p:txBody>
      </p:sp>
    </p:spTree>
    <p:extLst>
      <p:ext uri="{BB962C8B-B14F-4D97-AF65-F5344CB8AC3E}">
        <p14:creationId xmlns:p14="http://schemas.microsoft.com/office/powerpoint/2010/main" val="614777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C4C26A-BD51-5C8C-9A09-A908B2CEAB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FCC55DD-F1CD-008E-696D-507892E68C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1FABBC8-AA39-4CDF-18A9-ED877A4D65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2323B6-7411-3A48-A060-44CDAF4964AE}" type="datetimeFigureOut">
              <a:rPr lang="en-US" smtClean="0"/>
              <a:t>4/13/23</a:t>
            </a:fld>
            <a:endParaRPr lang="en-US"/>
          </a:p>
        </p:txBody>
      </p:sp>
      <p:sp>
        <p:nvSpPr>
          <p:cNvPr id="5" name="Footer Placeholder 4">
            <a:extLst>
              <a:ext uri="{FF2B5EF4-FFF2-40B4-BE49-F238E27FC236}">
                <a16:creationId xmlns:a16="http://schemas.microsoft.com/office/drawing/2014/main" id="{8538B472-A74A-2CCC-9907-93526494BE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8ABD8B-2725-3FF8-262A-996828F64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52D072-9A8D-694B-812E-6E890BFC140E}" type="slidenum">
              <a:rPr lang="en-US" smtClean="0"/>
              <a:t>‹#›</a:t>
            </a:fld>
            <a:endParaRPr lang="en-US"/>
          </a:p>
        </p:txBody>
      </p:sp>
    </p:spTree>
    <p:extLst>
      <p:ext uri="{BB962C8B-B14F-4D97-AF65-F5344CB8AC3E}">
        <p14:creationId xmlns:p14="http://schemas.microsoft.com/office/powerpoint/2010/main" val="6587463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0.png"/><Relationship Id="rId11" Type="http://schemas.openxmlformats.org/officeDocument/2006/relationships/image" Target="../media/image2.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notesSlide" Target="../notesSlides/notesSlide5.xml"/><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slideLayout" Target="../slideLayouts/slideLayout2.xml"/><Relationship Id="rId7" Type="http://schemas.openxmlformats.org/officeDocument/2006/relationships/image" Target="../media/image17.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7.xml"/><Relationship Id="rId9"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2ACD4424-3029-702A-1A00-D6E58ACF2C46}"/>
              </a:ext>
            </a:extLst>
          </p:cNvPr>
          <p:cNvSpPr>
            <a:spLocks noGrp="1"/>
          </p:cNvSpPr>
          <p:nvPr>
            <p:ph type="ctrTitle"/>
          </p:nvPr>
        </p:nvSpPr>
        <p:spPr>
          <a:xfrm>
            <a:off x="1314824" y="735106"/>
            <a:ext cx="10053763" cy="2928470"/>
          </a:xfrm>
        </p:spPr>
        <p:txBody>
          <a:bodyPr anchor="b">
            <a:normAutofit/>
          </a:bodyPr>
          <a:lstStyle/>
          <a:p>
            <a:pPr algn="l"/>
            <a:r>
              <a:rPr lang="en-GB" sz="4800" b="0" i="0">
                <a:solidFill>
                  <a:srgbClr val="FFFFFF"/>
                </a:solidFill>
                <a:effectLst/>
                <a:latin typeface="Arial" panose="020B0604020202020204" pitchFamily="34" charset="0"/>
              </a:rPr>
              <a:t>6CCS3PRJ Final Year</a:t>
            </a:r>
            <a:br>
              <a:rPr lang="en-GB" sz="4800">
                <a:solidFill>
                  <a:srgbClr val="FFFFFF"/>
                </a:solidFill>
              </a:rPr>
            </a:br>
            <a:r>
              <a:rPr lang="en-GB" sz="4800" b="0" i="0">
                <a:solidFill>
                  <a:srgbClr val="FFFFFF"/>
                </a:solidFill>
                <a:effectLst/>
                <a:latin typeface="Arial" panose="020B0604020202020204" pitchFamily="34" charset="0"/>
              </a:rPr>
              <a:t>Visualization Quality Metrics: Design,</a:t>
            </a:r>
            <a:br>
              <a:rPr lang="en-GB" sz="4800">
                <a:solidFill>
                  <a:srgbClr val="FFFFFF"/>
                </a:solidFill>
              </a:rPr>
            </a:br>
            <a:r>
              <a:rPr lang="en-GB" sz="4800" b="0" i="0">
                <a:solidFill>
                  <a:srgbClr val="FFFFFF"/>
                </a:solidFill>
                <a:effectLst/>
                <a:latin typeface="Arial" panose="020B0604020202020204" pitchFamily="34" charset="0"/>
              </a:rPr>
              <a:t>Implementation and Evaluation</a:t>
            </a:r>
            <a:endParaRPr lang="en-US" sz="4800">
              <a:solidFill>
                <a:srgbClr val="FFFFFF"/>
              </a:solidFill>
            </a:endParaRPr>
          </a:p>
        </p:txBody>
      </p:sp>
      <p:sp>
        <p:nvSpPr>
          <p:cNvPr id="3" name="Subtitle 2">
            <a:extLst>
              <a:ext uri="{FF2B5EF4-FFF2-40B4-BE49-F238E27FC236}">
                <a16:creationId xmlns:a16="http://schemas.microsoft.com/office/drawing/2014/main" id="{B15BA8D9-5A6B-CB06-D60F-10CFDB5802A1}"/>
              </a:ext>
            </a:extLst>
          </p:cNvPr>
          <p:cNvSpPr>
            <a:spLocks noGrp="1"/>
          </p:cNvSpPr>
          <p:nvPr>
            <p:ph type="subTitle" idx="1"/>
          </p:nvPr>
        </p:nvSpPr>
        <p:spPr>
          <a:xfrm>
            <a:off x="1350682" y="4870824"/>
            <a:ext cx="10005951" cy="1458258"/>
          </a:xfrm>
        </p:spPr>
        <p:txBody>
          <a:bodyPr anchor="ctr">
            <a:normAutofit/>
          </a:bodyPr>
          <a:lstStyle/>
          <a:p>
            <a:pPr algn="l"/>
            <a:r>
              <a:rPr lang="en-US" dirty="0"/>
              <a:t>Yuchen Wang </a:t>
            </a:r>
            <a:endParaRPr lang="en-US"/>
          </a:p>
          <a:p>
            <a:pPr algn="l"/>
            <a:r>
              <a:rPr lang="en-US" dirty="0"/>
              <a:t>ID: k19074714</a:t>
            </a:r>
            <a:endParaRPr lang="en-US"/>
          </a:p>
          <a:p>
            <a:pPr algn="l"/>
            <a:endParaRPr lang="en-US"/>
          </a:p>
        </p:txBody>
      </p:sp>
      <p:pic>
        <p:nvPicPr>
          <p:cNvPr id="6" name="Picture 5" descr="Logo&#10;&#10;Description automatically generated">
            <a:extLst>
              <a:ext uri="{FF2B5EF4-FFF2-40B4-BE49-F238E27FC236}">
                <a16:creationId xmlns:a16="http://schemas.microsoft.com/office/drawing/2014/main" id="{23BBAD40-1FCC-97CC-0F8D-D475BFE9F85B}"/>
              </a:ext>
            </a:extLst>
          </p:cNvPr>
          <p:cNvPicPr>
            <a:picLocks noChangeAspect="1"/>
          </p:cNvPicPr>
          <p:nvPr/>
        </p:nvPicPr>
        <p:blipFill>
          <a:blip r:embed="rId5"/>
          <a:stretch>
            <a:fillRect/>
          </a:stretch>
        </p:blipFill>
        <p:spPr>
          <a:xfrm>
            <a:off x="8858569" y="4336444"/>
            <a:ext cx="3333428" cy="2536549"/>
          </a:xfrm>
          <a:prstGeom prst="rect">
            <a:avLst/>
          </a:prstGeom>
        </p:spPr>
      </p:pic>
      <p:pic>
        <p:nvPicPr>
          <p:cNvPr id="5" name="Audio 4">
            <a:hlinkClick r:id="" action="ppaction://media"/>
            <a:extLst>
              <a:ext uri="{FF2B5EF4-FFF2-40B4-BE49-F238E27FC236}">
                <a16:creationId xmlns:a16="http://schemas.microsoft.com/office/drawing/2014/main" id="{D19641F9-BF32-0D91-F12C-5AE5A9DE705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984649512"/>
      </p:ext>
    </p:extLst>
  </p:cSld>
  <p:clrMapOvr>
    <a:masterClrMapping/>
  </p:clrMapOvr>
  <mc:AlternateContent xmlns:mc="http://schemas.openxmlformats.org/markup-compatibility/2006">
    <mc:Choice xmlns:p14="http://schemas.microsoft.com/office/powerpoint/2010/main" Requires="p14">
      <p:transition spd="slow" p14:dur="2000" advTm="5897"/>
    </mc:Choice>
    <mc:Fallback>
      <p:transition spd="slow" advTm="58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3A47932-C94D-1501-E5E1-80A0DED78DD8}"/>
              </a:ext>
            </a:extLst>
          </p:cNvPr>
          <p:cNvSpPr txBox="1"/>
          <p:nvPr/>
        </p:nvSpPr>
        <p:spPr>
          <a:xfrm>
            <a:off x="780589" y="86129"/>
            <a:ext cx="10176151" cy="109751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kern="1200" dirty="0">
                <a:solidFill>
                  <a:schemeClr val="tx1"/>
                </a:solidFill>
                <a:latin typeface="+mj-lt"/>
                <a:ea typeface="+mj-ea"/>
                <a:cs typeface="+mj-cs"/>
              </a:rPr>
              <a:t>Introduction</a:t>
            </a:r>
          </a:p>
        </p:txBody>
      </p:sp>
      <p:sp>
        <p:nvSpPr>
          <p:cNvPr id="18" name="Rectangle 17">
            <a:extLst>
              <a:ext uri="{FF2B5EF4-FFF2-40B4-BE49-F238E27FC236}">
                <a16:creationId xmlns:a16="http://schemas.microsoft.com/office/drawing/2014/main" id="{B444D337-4D9F-40A8-BA84-C0BFA7A8AD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12191998" cy="461774"/>
          </a:xfrm>
          <a:prstGeom prst="rect">
            <a:avLst/>
          </a:prstGeom>
          <a:gradFill>
            <a:gsLst>
              <a:gs pos="0">
                <a:srgbClr val="000000"/>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0478D1D-B50E-41C8-8A55-36A53D449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4076698" cy="464399"/>
          </a:xfrm>
          <a:prstGeom prst="rect">
            <a:avLst/>
          </a:prstGeom>
          <a:gradFill>
            <a:gsLst>
              <a:gs pos="0">
                <a:srgbClr val="000000">
                  <a:alpha val="46000"/>
                </a:srgbClr>
              </a:gs>
              <a:gs pos="99000">
                <a:schemeClr val="accent1"/>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E34AB7A-50D6-9C2A-32AC-0FB772E41F57}"/>
              </a:ext>
            </a:extLst>
          </p:cNvPr>
          <p:cNvSpPr txBox="1"/>
          <p:nvPr/>
        </p:nvSpPr>
        <p:spPr>
          <a:xfrm>
            <a:off x="945394" y="1024181"/>
            <a:ext cx="1480056" cy="1010790"/>
          </a:xfrm>
          <a:prstGeom prst="rect">
            <a:avLst/>
          </a:prstGeom>
          <a:noFill/>
        </p:spPr>
        <p:txBody>
          <a:bodyPr wrap="square" rtlCol="0">
            <a:spAutoFit/>
          </a:bodyPr>
          <a:lstStyle/>
          <a:p>
            <a:pPr defTabSz="804672">
              <a:spcAft>
                <a:spcPts val="600"/>
              </a:spcAft>
            </a:pPr>
            <a:r>
              <a:rPr lang="en-US" sz="1584" kern="1200" dirty="0">
                <a:solidFill>
                  <a:schemeClr val="tx1"/>
                </a:solidFill>
                <a:latin typeface="+mn-lt"/>
                <a:ea typeface="+mn-ea"/>
                <a:cs typeface="+mn-cs"/>
              </a:rPr>
              <a:t>Human marks:</a:t>
            </a:r>
          </a:p>
          <a:p>
            <a:pPr defTabSz="804672">
              <a:spcAft>
                <a:spcPts val="600"/>
              </a:spcAft>
            </a:pPr>
            <a:endParaRPr lang="en-US" sz="1584" kern="1200" dirty="0">
              <a:solidFill>
                <a:schemeClr val="tx1"/>
              </a:solidFill>
              <a:latin typeface="+mn-lt"/>
              <a:ea typeface="+mn-ea"/>
              <a:cs typeface="+mn-cs"/>
            </a:endParaRPr>
          </a:p>
          <a:p>
            <a:pPr>
              <a:spcAft>
                <a:spcPts val="600"/>
              </a:spcAft>
            </a:pPr>
            <a:endParaRPr lang="en-US" dirty="0"/>
          </a:p>
        </p:txBody>
      </p:sp>
      <p:sp>
        <p:nvSpPr>
          <p:cNvPr id="2" name="TextBox 1">
            <a:extLst>
              <a:ext uri="{FF2B5EF4-FFF2-40B4-BE49-F238E27FC236}">
                <a16:creationId xmlns:a16="http://schemas.microsoft.com/office/drawing/2014/main" id="{A1422C8A-4968-59BE-46C8-329B3401E061}"/>
              </a:ext>
            </a:extLst>
          </p:cNvPr>
          <p:cNvSpPr txBox="1"/>
          <p:nvPr/>
        </p:nvSpPr>
        <p:spPr>
          <a:xfrm>
            <a:off x="890086" y="1317913"/>
            <a:ext cx="10411825" cy="5078313"/>
          </a:xfrm>
          <a:prstGeom prst="rect">
            <a:avLst/>
          </a:prstGeom>
          <a:noFill/>
        </p:spPr>
        <p:txBody>
          <a:bodyPr wrap="none" rtlCol="0">
            <a:spAutoFit/>
          </a:bodyPr>
          <a:lstStyle/>
          <a:p>
            <a:pPr marL="285750" indent="-285750" algn="l" rtl="0">
              <a:buFont typeface="Arial" panose="020B0604020202020204" pitchFamily="34" charset="0"/>
              <a:buChar char="•"/>
            </a:pPr>
            <a:r>
              <a:rPr lang="en-GB" b="0" i="0" dirty="0">
                <a:effectLst/>
                <a:latin typeface="Arial" panose="020B0604020202020204" pitchFamily="34" charset="0"/>
              </a:rPr>
              <a:t>1</a:t>
            </a:r>
            <a:r>
              <a:rPr lang="en-GB" b="1" i="0" dirty="0">
                <a:effectLst/>
                <a:latin typeface="Arial" panose="020B0604020202020204" pitchFamily="34" charset="0"/>
              </a:rPr>
              <a:t>. Fit to task: </a:t>
            </a:r>
            <a:r>
              <a:rPr lang="en-GB" b="0" i="0" dirty="0">
                <a:effectLst/>
                <a:latin typeface="Arial" panose="020B0604020202020204" pitchFamily="34" charset="0"/>
              </a:rPr>
              <a:t>It is to assess if the impact, certainty and key areas can be identified easily</a:t>
            </a:r>
            <a:br>
              <a:rPr lang="en-GB" b="0" i="0" dirty="0">
                <a:effectLst/>
                <a:latin typeface="Lato" panose="020F0502020204030203" pitchFamily="34" charset="0"/>
              </a:rPr>
            </a:br>
            <a:r>
              <a:rPr lang="en-GB" b="0" i="0" dirty="0">
                <a:effectLst/>
                <a:latin typeface="Arial" panose="020B0604020202020204" pitchFamily="34" charset="0"/>
              </a:rPr>
              <a:t>and quickly in the visualisation.</a:t>
            </a:r>
          </a:p>
          <a:p>
            <a:pPr marL="285750" indent="-285750" algn="l" rtl="0">
              <a:buFont typeface="Arial" panose="020B0604020202020204" pitchFamily="34" charset="0"/>
              <a:buChar char="•"/>
            </a:pPr>
            <a:endParaRPr lang="en-GB" b="0" i="0" dirty="0">
              <a:effectLst/>
              <a:latin typeface="Arial" panose="020B0604020202020204" pitchFamily="34" charset="0"/>
            </a:endParaRPr>
          </a:p>
          <a:p>
            <a:pPr marL="285750" indent="-285750" algn="l" rtl="0">
              <a:buFont typeface="Arial" panose="020B0604020202020204" pitchFamily="34" charset="0"/>
              <a:buChar char="•"/>
            </a:pPr>
            <a:r>
              <a:rPr lang="en-GB" b="0" i="0" dirty="0">
                <a:effectLst/>
                <a:latin typeface="Arial" panose="020B0604020202020204" pitchFamily="34" charset="0"/>
              </a:rPr>
              <a:t>2. </a:t>
            </a:r>
            <a:r>
              <a:rPr lang="en-GB" b="1" i="0" dirty="0">
                <a:effectLst/>
                <a:latin typeface="Arial" panose="020B0604020202020204" pitchFamily="34" charset="0"/>
              </a:rPr>
              <a:t>Use of Visual Channel</a:t>
            </a:r>
            <a:r>
              <a:rPr lang="en-GB" b="0" i="0" dirty="0">
                <a:effectLst/>
                <a:latin typeface="Arial" panose="020B0604020202020204" pitchFamily="34" charset="0"/>
              </a:rPr>
              <a:t>: It is for assessing the blocks’ shapes, sizes and colour bright-</a:t>
            </a:r>
            <a:br>
              <a:rPr lang="en-GB" b="0" i="0" dirty="0">
                <a:effectLst/>
                <a:latin typeface="Lato" panose="020F0502020204030203" pitchFamily="34" charset="0"/>
              </a:rPr>
            </a:br>
            <a:r>
              <a:rPr lang="en-GB" b="0" i="0" dirty="0">
                <a:effectLst/>
                <a:latin typeface="Arial" panose="020B0604020202020204" pitchFamily="34" charset="0"/>
              </a:rPr>
              <a:t>ness.</a:t>
            </a:r>
          </a:p>
          <a:p>
            <a:pPr marL="285750" indent="-285750" algn="l" rtl="0">
              <a:buFont typeface="Arial" panose="020B0604020202020204" pitchFamily="34" charset="0"/>
              <a:buChar char="•"/>
            </a:pPr>
            <a:endParaRPr lang="en-GB" dirty="0">
              <a:latin typeface="Lato" panose="020F0502020204030203" pitchFamily="34" charset="0"/>
            </a:endParaRPr>
          </a:p>
          <a:p>
            <a:pPr marL="285750" indent="-285750" algn="l" rtl="0">
              <a:buFont typeface="Arial" panose="020B0604020202020204" pitchFamily="34" charset="0"/>
              <a:buChar char="•"/>
            </a:pPr>
            <a:r>
              <a:rPr lang="en-GB" b="0" i="0" dirty="0">
                <a:effectLst/>
                <a:latin typeface="Arial" panose="020B0604020202020204" pitchFamily="34" charset="0"/>
              </a:rPr>
              <a:t>3. </a:t>
            </a:r>
            <a:r>
              <a:rPr lang="en-GB" b="1" i="0" dirty="0">
                <a:effectLst/>
                <a:latin typeface="Arial" panose="020B0604020202020204" pitchFamily="34" charset="0"/>
              </a:rPr>
              <a:t>Gestalt Design Principles</a:t>
            </a:r>
            <a:r>
              <a:rPr lang="en-GB" b="0" i="0" dirty="0">
                <a:effectLst/>
                <a:latin typeface="Arial" panose="020B0604020202020204" pitchFamily="34" charset="0"/>
              </a:rPr>
              <a:t>: It is to assess the layout design of this data visualisation</a:t>
            </a:r>
            <a:br>
              <a:rPr lang="en-GB" b="0" i="0" dirty="0">
                <a:effectLst/>
                <a:latin typeface="Lato" panose="020F0502020204030203" pitchFamily="34" charset="0"/>
              </a:rPr>
            </a:br>
            <a:r>
              <a:rPr lang="en-GB" b="0" i="0" dirty="0">
                <a:effectLst/>
                <a:latin typeface="Arial" panose="020B0604020202020204" pitchFamily="34" charset="0"/>
              </a:rPr>
              <a:t>like alignment and proximity.</a:t>
            </a:r>
          </a:p>
          <a:p>
            <a:pPr marL="285750" indent="-285750" algn="l" rtl="0">
              <a:buFont typeface="Arial" panose="020B0604020202020204" pitchFamily="34" charset="0"/>
              <a:buChar char="•"/>
            </a:pPr>
            <a:endParaRPr lang="en-GB" dirty="0">
              <a:latin typeface="Lato" panose="020F0502020204030203" pitchFamily="34" charset="0"/>
            </a:endParaRPr>
          </a:p>
          <a:p>
            <a:pPr marL="285750" indent="-285750" algn="l" rtl="0">
              <a:buFont typeface="Arial" panose="020B0604020202020204" pitchFamily="34" charset="0"/>
              <a:buChar char="•"/>
            </a:pPr>
            <a:r>
              <a:rPr lang="en-GB" b="0" i="0" dirty="0">
                <a:effectLst/>
                <a:latin typeface="Arial" panose="020B0604020202020204" pitchFamily="34" charset="0"/>
              </a:rPr>
              <a:t>4. </a:t>
            </a:r>
            <a:r>
              <a:rPr lang="en-GB" b="1" i="0" dirty="0">
                <a:effectLst/>
                <a:latin typeface="Arial" panose="020B0604020202020204" pitchFamily="34" charset="0"/>
              </a:rPr>
              <a:t>Use of Colour</a:t>
            </a:r>
            <a:r>
              <a:rPr lang="en-GB" b="0" i="0" dirty="0">
                <a:effectLst/>
                <a:latin typeface="Arial" panose="020B0604020202020204" pitchFamily="34" charset="0"/>
              </a:rPr>
              <a:t>: It is to assess the colourfulness and the colour aesthetics.</a:t>
            </a:r>
          </a:p>
          <a:p>
            <a:pPr marL="285750" indent="-285750" algn="l" rtl="0">
              <a:buFont typeface="Arial" panose="020B0604020202020204" pitchFamily="34" charset="0"/>
              <a:buChar char="•"/>
            </a:pPr>
            <a:endParaRPr lang="en-GB" dirty="0">
              <a:latin typeface="Lato" panose="020F0502020204030203" pitchFamily="34" charset="0"/>
            </a:endParaRPr>
          </a:p>
          <a:p>
            <a:pPr marL="285750" indent="-285750" algn="l" rtl="0">
              <a:buFont typeface="Arial" panose="020B0604020202020204" pitchFamily="34" charset="0"/>
              <a:buChar char="•"/>
            </a:pPr>
            <a:r>
              <a:rPr lang="en-GB" b="0" i="0" dirty="0">
                <a:effectLst/>
                <a:latin typeface="Arial" panose="020B0604020202020204" pitchFamily="34" charset="0"/>
              </a:rPr>
              <a:t>5. </a:t>
            </a:r>
            <a:r>
              <a:rPr lang="en-GB" b="1" i="0" dirty="0">
                <a:effectLst/>
                <a:latin typeface="Arial" panose="020B0604020202020204" pitchFamily="34" charset="0"/>
              </a:rPr>
              <a:t>Use of Interaction</a:t>
            </a:r>
            <a:r>
              <a:rPr lang="en-GB" b="0" i="0" dirty="0">
                <a:effectLst/>
                <a:latin typeface="Arial" panose="020B0604020202020204" pitchFamily="34" charset="0"/>
              </a:rPr>
              <a:t>: It is for assessing the effectiveness of the interaction part.</a:t>
            </a:r>
          </a:p>
          <a:p>
            <a:pPr marL="285750" indent="-285750" algn="l" rtl="0">
              <a:buFont typeface="Arial" panose="020B0604020202020204" pitchFamily="34" charset="0"/>
              <a:buChar char="•"/>
            </a:pPr>
            <a:endParaRPr lang="en-GB" dirty="0">
              <a:latin typeface="Lato" panose="020F0502020204030203" pitchFamily="34" charset="0"/>
            </a:endParaRPr>
          </a:p>
          <a:p>
            <a:pPr marL="285750" indent="-285750" algn="l" rtl="0">
              <a:buFont typeface="Arial" panose="020B0604020202020204" pitchFamily="34" charset="0"/>
              <a:buChar char="•"/>
            </a:pPr>
            <a:r>
              <a:rPr lang="en-GB" b="0" i="0" dirty="0">
                <a:effectLst/>
                <a:latin typeface="Arial" panose="020B0604020202020204" pitchFamily="34" charset="0"/>
              </a:rPr>
              <a:t>6. </a:t>
            </a:r>
            <a:r>
              <a:rPr lang="en-GB" b="1" i="0" dirty="0">
                <a:effectLst/>
                <a:latin typeface="Arial" panose="020B0604020202020204" pitchFamily="34" charset="0"/>
              </a:rPr>
              <a:t>Use of Language: </a:t>
            </a:r>
            <a:r>
              <a:rPr lang="en-GB" b="0" i="0" dirty="0">
                <a:effectLst/>
                <a:latin typeface="Arial" panose="020B0604020202020204" pitchFamily="34" charset="0"/>
              </a:rPr>
              <a:t>It is for assessing the quality of language used and the layout arrangement </a:t>
            </a:r>
          </a:p>
          <a:p>
            <a:pPr algn="l" rtl="0"/>
            <a:r>
              <a:rPr lang="en-GB" dirty="0">
                <a:latin typeface="Arial" panose="020B0604020202020204" pitchFamily="34" charset="0"/>
              </a:rPr>
              <a:t>	</a:t>
            </a:r>
            <a:r>
              <a:rPr lang="en-GB" b="0" i="0" dirty="0">
                <a:effectLst/>
                <a:latin typeface="Arial" panose="020B0604020202020204" pitchFamily="34" charset="0"/>
              </a:rPr>
              <a:t>of elements in a design concerning the visual elements in the data visualisation.</a:t>
            </a:r>
          </a:p>
          <a:p>
            <a:pPr algn="l" rtl="0"/>
            <a:endParaRPr lang="en-GB" dirty="0">
              <a:latin typeface="Lato" panose="020F0502020204030203" pitchFamily="34" charset="0"/>
            </a:endParaRPr>
          </a:p>
          <a:p>
            <a:pPr marL="285750" indent="-285750" algn="l" rtl="0">
              <a:buFont typeface="Arial" panose="020B0604020202020204" pitchFamily="34" charset="0"/>
              <a:buChar char="•"/>
            </a:pPr>
            <a:r>
              <a:rPr lang="en-GB" b="0" i="0" dirty="0">
                <a:effectLst/>
                <a:latin typeface="Arial" panose="020B0604020202020204" pitchFamily="34" charset="0"/>
              </a:rPr>
              <a:t>7</a:t>
            </a:r>
            <a:r>
              <a:rPr lang="en-GB" b="1" i="0" dirty="0">
                <a:effectLst/>
                <a:latin typeface="Arial" panose="020B0604020202020204" pitchFamily="34" charset="0"/>
              </a:rPr>
              <a:t>. Technical Aspects: </a:t>
            </a:r>
            <a:r>
              <a:rPr lang="en-GB" b="0" i="0" dirty="0">
                <a:effectLst/>
                <a:latin typeface="Arial" panose="020B0604020202020204" pitchFamily="34" charset="0"/>
              </a:rPr>
              <a:t>It is to assess if the visualisation is fit to screen sizes and if the</a:t>
            </a:r>
            <a:br>
              <a:rPr lang="en-GB" b="0" i="0" dirty="0">
                <a:effectLst/>
                <a:latin typeface="Lato" panose="020F0502020204030203" pitchFamily="34" charset="0"/>
              </a:rPr>
            </a:br>
            <a:r>
              <a:rPr lang="en-GB" b="0" i="0" dirty="0">
                <a:effectLst/>
                <a:latin typeface="Arial" panose="020B0604020202020204" pitchFamily="34" charset="0"/>
              </a:rPr>
              <a:t>visualisation is reliable and readable.</a:t>
            </a:r>
            <a:endParaRPr lang="en-US" dirty="0"/>
          </a:p>
        </p:txBody>
      </p:sp>
      <p:pic>
        <p:nvPicPr>
          <p:cNvPr id="13" name="Audio 12">
            <a:hlinkClick r:id="" action="ppaction://media"/>
            <a:extLst>
              <a:ext uri="{FF2B5EF4-FFF2-40B4-BE49-F238E27FC236}">
                <a16:creationId xmlns:a16="http://schemas.microsoft.com/office/drawing/2014/main" id="{5EAABC41-F7C0-615B-D274-0F4F5CB880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25105161"/>
      </p:ext>
    </p:extLst>
  </p:cSld>
  <p:clrMapOvr>
    <a:masterClrMapping/>
  </p:clrMapOvr>
  <mc:AlternateContent xmlns:mc="http://schemas.openxmlformats.org/markup-compatibility/2006" xmlns:p14="http://schemas.microsoft.com/office/powerpoint/2010/main">
    <mc:Choice Requires="p14">
      <p:transition spd="slow" p14:dur="2000" advTm="29907"/>
    </mc:Choice>
    <mc:Fallback xmlns="">
      <p:transition spd="slow" advTm="299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extLst>
    <p:ext uri="{3A86A75C-4F4B-4683-9AE1-C65F6400EC91}">
      <p14:laserTraceLst xmlns:p14="http://schemas.microsoft.com/office/powerpoint/2010/main">
        <p14:tracePtLst>
          <p14:tracePt t="3172" x="3225800" y="3487738"/>
          <p14:tracePt t="3181" x="3225800" y="3446463"/>
          <p14:tracePt t="3191" x="3225800" y="3395663"/>
          <p14:tracePt t="3203" x="3217863" y="3352800"/>
          <p14:tracePt t="3213" x="3208338" y="3294063"/>
          <p14:tracePt t="3224" x="3208338" y="3233738"/>
          <p14:tracePt t="3236" x="3208338" y="3200400"/>
          <p14:tracePt t="3247" x="3208338" y="3157538"/>
          <p14:tracePt t="3258" x="3208338" y="3124200"/>
          <p14:tracePt t="3270" x="3208338" y="3081338"/>
          <p14:tracePt t="3281" x="3208338" y="3048000"/>
          <p14:tracePt t="3292" x="3208338" y="3014663"/>
          <p14:tracePt t="3304" x="3208338" y="2997200"/>
          <p14:tracePt t="3314" x="3208338" y="2989263"/>
          <p14:tracePt t="3326" x="3208338" y="2979738"/>
          <p14:tracePt t="3359" x="3200400" y="2979738"/>
          <p14:tracePt t="3382" x="3192463" y="2979738"/>
          <p14:tracePt t="3809" x="3192463" y="2989263"/>
          <p14:tracePt t="3832" x="3200400" y="2989263"/>
          <p14:tracePt t="3854" x="3208338" y="2989263"/>
          <p14:tracePt t="3877" x="3217863" y="2989263"/>
          <p14:tracePt t="3989" x="3208338" y="2979738"/>
          <p14:tracePt t="4002" x="3208338" y="2971800"/>
          <p14:tracePt t="4012" x="3208338" y="2963863"/>
          <p14:tracePt t="4024" x="3208338" y="2946400"/>
          <p14:tracePt t="4035" x="3200400" y="2938463"/>
          <p14:tracePt t="4045" x="3192463" y="2921000"/>
          <p14:tracePt t="4057" x="3175000" y="2878138"/>
          <p14:tracePt t="4068" x="3157538" y="2852738"/>
          <p14:tracePt t="4079" x="3132138" y="2819400"/>
          <p14:tracePt t="4091" x="3116263" y="2794000"/>
          <p14:tracePt t="4102" x="3106738" y="2768600"/>
          <p14:tracePt t="4113" x="3098800" y="2760663"/>
          <p14:tracePt t="4125" x="3090863" y="2743200"/>
          <p14:tracePt t="4137" x="3081338" y="2725738"/>
          <p14:tracePt t="4147" x="3073400" y="2709863"/>
          <p14:tracePt t="4159" x="3055938" y="2692400"/>
          <p14:tracePt t="4170" x="3030538" y="2674938"/>
          <p14:tracePt t="4180" x="3005138" y="2659063"/>
          <p14:tracePt t="4192" x="2989263" y="2649538"/>
          <p14:tracePt t="4204" x="2979738" y="2633663"/>
          <p14:tracePt t="4215" x="2971800" y="2624138"/>
          <p14:tracePt t="4226" x="2963863" y="2624138"/>
          <p14:tracePt t="4238" x="2963863" y="2616200"/>
          <p14:tracePt t="4259" x="2954338" y="2616200"/>
          <p14:tracePt t="4450" x="2954338" y="2608263"/>
          <p14:tracePt t="4473" x="2946400" y="2608263"/>
          <p14:tracePt t="4485" x="2946400" y="2598738"/>
          <p14:tracePt t="4507" x="2938463" y="2598738"/>
          <p14:tracePt t="4552" x="2938463" y="2590800"/>
          <p14:tracePt t="4597" x="2938463" y="2582863"/>
          <p14:tracePt t="4608" x="2938463" y="2573338"/>
          <p14:tracePt t="4620" x="2928938" y="2565400"/>
          <p14:tracePt t="4631" x="2921000" y="2547938"/>
          <p14:tracePt t="4642" x="2921000" y="2522538"/>
          <p14:tracePt t="4654" x="2903538" y="2489200"/>
          <p14:tracePt t="4664" x="2878138" y="2455863"/>
          <p14:tracePt t="4677" x="2844800" y="2413000"/>
          <p14:tracePt t="4687" x="2811463" y="2387600"/>
          <p14:tracePt t="4698" x="2776538" y="2362200"/>
          <p14:tracePt t="4710" x="2735263" y="2328863"/>
          <p14:tracePt t="4721" x="2717800" y="2311400"/>
          <p14:tracePt t="4732" x="2692400" y="2286000"/>
          <p14:tracePt t="4744" x="2667000" y="2268538"/>
          <p14:tracePt t="4754" x="2659063" y="2252663"/>
          <p14:tracePt t="4766" x="2649538" y="2235200"/>
          <p14:tracePt t="4777" x="2633663" y="2227263"/>
          <p14:tracePt t="4788" x="2624138" y="2217738"/>
          <p14:tracePt t="4800" x="2616200" y="2209800"/>
          <p14:tracePt t="4811" x="2608263" y="2201863"/>
          <p14:tracePt t="4823" x="2598738" y="2192338"/>
          <p14:tracePt t="4844" x="2590800" y="2192338"/>
          <p14:tracePt t="4923" x="2582863" y="2192338"/>
          <p14:tracePt t="4937" x="2573338" y="2192338"/>
          <p14:tracePt t="4946" x="2565400" y="2192338"/>
          <p14:tracePt t="5238" x="2565400" y="2184400"/>
          <p14:tracePt t="5249" x="2565400" y="2192338"/>
          <p14:tracePt t="5261" x="2557463" y="2184400"/>
          <p14:tracePt t="5274" x="2565400" y="2184400"/>
          <p14:tracePt t="5286" x="2573338" y="2184400"/>
          <p14:tracePt t="5294" x="2582863" y="2184400"/>
          <p14:tracePt t="5317" x="2590800" y="2184400"/>
          <p14:tracePt t="11283" x="2590800" y="2192338"/>
          <p14:tracePt t="11313" x="2582863" y="2192338"/>
          <p14:tracePt t="11493" x="2573338" y="2201863"/>
          <p14:tracePt t="11518" x="2565400" y="2201863"/>
          <p14:tracePt t="11538" x="2557463" y="2201863"/>
          <p14:tracePt t="11549" x="2547938" y="2192338"/>
          <p14:tracePt t="11561" x="2540000" y="2192338"/>
          <p14:tracePt t="11574" x="2522538" y="2184400"/>
          <p14:tracePt t="11583" x="2506663" y="2176463"/>
          <p14:tracePt t="11595" x="2481263" y="2159000"/>
          <p14:tracePt t="11607" x="2446338" y="2141538"/>
          <p14:tracePt t="11617" x="2420938" y="2125663"/>
          <p14:tracePt t="11628" x="2387600" y="2100263"/>
          <p14:tracePt t="11641" x="2336800" y="2065338"/>
          <p14:tracePt t="11662" x="2278063" y="2032000"/>
          <p14:tracePt t="11663" x="2227263" y="2006600"/>
          <p14:tracePt t="11674" x="2151063" y="1963738"/>
          <p14:tracePt t="11685" x="2090738" y="1938338"/>
          <p14:tracePt t="11696" x="2057400" y="1922463"/>
          <p14:tracePt t="11708" x="2014538" y="1905000"/>
          <p14:tracePt t="11719" x="1989138" y="1905000"/>
          <p14:tracePt t="11729" x="1963738" y="1897063"/>
          <p14:tracePt t="11741" x="1955800" y="1887538"/>
          <p14:tracePt t="11752" x="1938338" y="1879600"/>
          <p14:tracePt t="11763" x="1930400" y="1871663"/>
          <p14:tracePt t="11775" x="1922463" y="1871663"/>
          <p14:tracePt t="11786" x="1922463" y="1862138"/>
          <p14:tracePt t="11797" x="1905000" y="1862138"/>
          <p14:tracePt t="11808" x="1905000" y="1854200"/>
          <p14:tracePt t="11820" x="1897063" y="1846263"/>
          <p14:tracePt t="11831" x="1871663" y="1828800"/>
          <p14:tracePt t="11842" x="1846263" y="1820863"/>
          <p14:tracePt t="11853" x="1828800" y="1803400"/>
          <p14:tracePt t="11864" x="1811338" y="1795463"/>
          <p14:tracePt t="11876" x="1803400" y="1785938"/>
          <p14:tracePt t="11887" x="1795463" y="1778000"/>
          <p14:tracePt t="11898" x="1778000" y="1770063"/>
          <p14:tracePt t="11910" x="1770063" y="1760538"/>
          <p14:tracePt t="11921" x="1760538" y="1752600"/>
          <p14:tracePt t="11932" x="1752600" y="1744663"/>
          <p14:tracePt t="11943" x="1735138" y="1735138"/>
          <p14:tracePt t="11962" x="1727200" y="1735138"/>
          <p14:tracePt t="11969" x="1727200" y="1727200"/>
          <p14:tracePt t="11978" x="1719263" y="1719263"/>
          <p14:tracePt t="11992" x="1719263" y="1709738"/>
          <p14:tracePt t="12011" x="1719263" y="1701800"/>
          <p14:tracePt t="12314" x="1727200" y="1701800"/>
          <p14:tracePt t="12325" x="1744663" y="1701800"/>
          <p14:tracePt t="12337" x="1770063" y="1701800"/>
          <p14:tracePt t="12348" x="1795463" y="1701800"/>
          <p14:tracePt t="12359" x="1836738" y="1701800"/>
          <p14:tracePt t="12374" x="1871663" y="1709738"/>
          <p14:tracePt t="12382" x="1905000" y="1709738"/>
          <p14:tracePt t="12393" x="1938338" y="1709738"/>
          <p14:tracePt t="12404" x="1981200" y="1719263"/>
          <p14:tracePt t="12416" x="2024063" y="1727200"/>
          <p14:tracePt t="12427" x="2057400" y="1727200"/>
          <p14:tracePt t="12438" x="2100263" y="1735138"/>
          <p14:tracePt t="12449" x="2141538" y="1735138"/>
          <p14:tracePt t="12461" x="2159000" y="1744663"/>
          <p14:tracePt t="12473" x="2176463" y="1744663"/>
          <p14:tracePt t="12483" x="2192338" y="1752600"/>
          <p14:tracePt t="12495" x="2201863" y="1752600"/>
          <p14:tracePt t="12507" x="2209800" y="1752600"/>
          <p14:tracePt t="12517" x="2217738" y="1752600"/>
          <p14:tracePt t="12539" x="2227263" y="1760538"/>
          <p14:tracePt t="12562" x="2235200" y="1760538"/>
          <p14:tracePt t="12584" x="2243138" y="1760538"/>
          <p14:tracePt t="12618" x="2252663" y="1760538"/>
          <p14:tracePt t="12708" x="2252663" y="1770063"/>
          <p14:tracePt t="12731" x="2252663" y="1778000"/>
          <p14:tracePt t="12742" x="2252663" y="1785938"/>
          <p14:tracePt t="12753" x="2243138" y="1803400"/>
          <p14:tracePt t="12764" x="2235200" y="1820863"/>
          <p14:tracePt t="12775" x="2217738" y="1854200"/>
          <p14:tracePt t="12787" x="2184400" y="1897063"/>
          <p14:tracePt t="12799" x="2159000" y="1930400"/>
          <p14:tracePt t="12810" x="2151063" y="1963738"/>
          <p14:tracePt t="12821" x="2133600" y="2006600"/>
          <p14:tracePt t="12832" x="2108200" y="2039938"/>
          <p14:tracePt t="12844" x="2100263" y="2065338"/>
          <p14:tracePt t="12854" x="2074863" y="2100263"/>
          <p14:tracePt t="12866" x="2049463" y="2133600"/>
          <p14:tracePt t="12877" x="2024063" y="2159000"/>
          <p14:tracePt t="12890" x="2006600" y="2176463"/>
          <p14:tracePt t="12899" x="1981200" y="2201863"/>
          <p14:tracePt t="12911" x="1955800" y="2217738"/>
          <p14:tracePt t="12923" x="1947863" y="2235200"/>
          <p14:tracePt t="12933" x="1930400" y="2243138"/>
          <p14:tracePt t="12945" x="1922463" y="2260600"/>
          <p14:tracePt t="12958" x="1912938" y="2260600"/>
          <p14:tracePt t="12967" x="1905000" y="2268538"/>
          <p14:tracePt t="12989" x="1905000" y="2278063"/>
          <p14:tracePt t="13001" x="1897063" y="2278063"/>
          <p14:tracePt t="13012" x="1897063" y="2286000"/>
          <p14:tracePt t="13026" x="1887538" y="2293938"/>
          <p14:tracePt t="13035" x="1879600" y="2293938"/>
          <p14:tracePt t="13046" x="1871663" y="2303463"/>
          <p14:tracePt t="13059" x="1862138" y="2311400"/>
          <p14:tracePt t="13068" x="1854200" y="2311400"/>
          <p14:tracePt t="13080" x="1854200" y="2319338"/>
          <p14:tracePt t="13124" x="1854200" y="2328863"/>
          <p14:tracePt t="13158" x="1862138" y="2328863"/>
          <p14:tracePt t="13181" x="1871663" y="2336800"/>
          <p14:tracePt t="13203" x="1887538" y="2336800"/>
          <p14:tracePt t="13214" x="1897063" y="2344738"/>
          <p14:tracePt t="13226" x="1905000" y="2344738"/>
          <p14:tracePt t="13237" x="1922463" y="2354263"/>
          <p14:tracePt t="13249" x="1938338" y="2362200"/>
          <p14:tracePt t="13260" x="1955800" y="2362200"/>
          <p14:tracePt t="13271" x="1963738" y="2370138"/>
          <p14:tracePt t="13282" x="1981200" y="2379663"/>
          <p14:tracePt t="13294" x="1998663" y="2379663"/>
          <p14:tracePt t="13304" x="2006600" y="2387600"/>
          <p14:tracePt t="13316" x="2024063" y="2395538"/>
          <p14:tracePt t="13328" x="2039938" y="2395538"/>
          <p14:tracePt t="13338" x="2057400" y="2395538"/>
          <p14:tracePt t="13350" x="2074863" y="2405063"/>
          <p14:tracePt t="13361" x="2090738" y="2405063"/>
          <p14:tracePt t="13372" x="2108200" y="2405063"/>
          <p14:tracePt t="13383" x="2116138" y="2405063"/>
          <p14:tracePt t="13395" x="2125663" y="2405063"/>
          <p14:tracePt t="13407" x="2133600" y="2413000"/>
          <p14:tracePt t="13417" x="2141538" y="2413000"/>
          <p14:tracePt t="13429" x="2159000" y="2413000"/>
          <p14:tracePt t="13441" x="2166938" y="2413000"/>
          <p14:tracePt t="13451" x="2176463" y="2413000"/>
          <p14:tracePt t="13462" x="2201863" y="2413000"/>
          <p14:tracePt t="13475" x="2217738" y="2413000"/>
          <p14:tracePt t="13484" x="2243138" y="2420938"/>
          <p14:tracePt t="13496" x="2260600" y="2420938"/>
          <p14:tracePt t="13508" x="2286000" y="2430463"/>
          <p14:tracePt t="13518" x="2328863" y="2438400"/>
          <p14:tracePt t="13529" x="2362200" y="2446338"/>
          <p14:tracePt t="13542" x="2413000" y="2446338"/>
          <p14:tracePt t="13552" x="2471738" y="2455863"/>
          <p14:tracePt t="13563" x="2506663" y="2455863"/>
          <p14:tracePt t="13575" x="2565400" y="2455863"/>
          <p14:tracePt t="13586" x="2633663" y="2455863"/>
          <p14:tracePt t="13597" x="2684463" y="2455863"/>
          <p14:tracePt t="13609" x="2735263" y="2455863"/>
          <p14:tracePt t="13620" x="2819400" y="2455863"/>
          <p14:tracePt t="13631" x="2903538" y="2455863"/>
          <p14:tracePt t="13642" x="2946400" y="2455863"/>
          <p14:tracePt t="13653" x="3014663" y="2455863"/>
          <p14:tracePt t="13664" x="3065463" y="2455863"/>
          <p14:tracePt t="13676" x="3106738" y="2455863"/>
          <p14:tracePt t="13687" x="3132138" y="2455863"/>
          <p14:tracePt t="13698" x="3149600" y="2455863"/>
          <p14:tracePt t="13710" x="3157538" y="2455863"/>
          <p14:tracePt t="13720" x="3149600" y="2455863"/>
          <p14:tracePt t="13732" x="3141663" y="2446338"/>
          <p14:tracePt t="13744" x="3124200" y="2446338"/>
          <p14:tracePt t="14125" x="3141663" y="2446338"/>
          <p14:tracePt t="14137" x="3175000" y="2446338"/>
          <p14:tracePt t="14149" x="3182938" y="2446338"/>
          <p14:tracePt t="14160" x="3200400" y="2446338"/>
          <p14:tracePt t="14171" x="3225800" y="2446338"/>
          <p14:tracePt t="14182" x="3251200" y="2455863"/>
          <p14:tracePt t="14194" x="3294063" y="2455863"/>
          <p14:tracePt t="14204" x="3327400" y="2455863"/>
          <p14:tracePt t="14216" x="3370263" y="2463800"/>
          <p14:tracePt t="14228" x="3403600" y="2463800"/>
          <p14:tracePt t="14238" x="3429000" y="2471738"/>
          <p14:tracePt t="14251" x="3454400" y="2471738"/>
          <p14:tracePt t="14261" x="3487738" y="2481263"/>
          <p14:tracePt t="14283" x="3522663" y="2481263"/>
          <p14:tracePt t="14289" x="3548063" y="2489200"/>
          <p14:tracePt t="14295" x="3573463" y="2489200"/>
          <p14:tracePt t="14305" x="3589338" y="2497138"/>
          <p14:tracePt t="14317" x="3606800" y="2497138"/>
          <p14:tracePt t="14328" x="3614738" y="2506663"/>
          <p14:tracePt t="14339" x="3624263" y="2506663"/>
          <p14:tracePt t="14351" x="3632200" y="2514600"/>
          <p14:tracePt t="14362" x="3632200" y="2522538"/>
          <p14:tracePt t="14384" x="3632200" y="2532063"/>
          <p14:tracePt t="14395" x="3632200" y="2540000"/>
          <p14:tracePt t="14408" x="3632200" y="2547938"/>
          <p14:tracePt t="14418" x="3624263" y="2565400"/>
          <p14:tracePt t="14429" x="3606800" y="2590800"/>
          <p14:tracePt t="14443" x="3573463" y="2633663"/>
          <p14:tracePt t="14452" x="3530600" y="2667000"/>
          <p14:tracePt t="14463" x="3462338" y="2725738"/>
          <p14:tracePt t="14477" x="3378200" y="2801938"/>
          <p14:tracePt t="14486" x="3268663" y="2870200"/>
          <p14:tracePt t="14497" x="3182938" y="2921000"/>
          <p14:tracePt t="14511" x="3073400" y="2971800"/>
          <p14:tracePt t="14519" x="2954338" y="3022600"/>
          <p14:tracePt t="14531" x="2895600" y="3040063"/>
          <p14:tracePt t="14544" x="2776538" y="3073400"/>
          <p14:tracePt t="14553" x="2674938" y="3090863"/>
          <p14:tracePt t="14565" x="2616200" y="3106738"/>
          <p14:tracePt t="14577" x="2532063" y="3106738"/>
          <p14:tracePt t="14587" x="2471738" y="3116263"/>
          <p14:tracePt t="14598" x="2420938" y="3124200"/>
          <p14:tracePt t="14611" x="2395538" y="3124200"/>
          <p14:tracePt t="14621" x="2354263" y="3132138"/>
          <p14:tracePt t="14632" x="2328863" y="3132138"/>
          <p14:tracePt t="14644" x="2311400" y="3141663"/>
          <p14:tracePt t="14654" x="2293938" y="3141663"/>
          <p14:tracePt t="14666" x="2268538" y="3149600"/>
          <p14:tracePt t="14677" x="2252663" y="3157538"/>
          <p14:tracePt t="14688" x="2235200" y="3157538"/>
          <p14:tracePt t="14700" x="2209800" y="3175000"/>
          <p14:tracePt t="14711" x="2192338" y="3175000"/>
          <p14:tracePt t="14722" x="2184400" y="3175000"/>
          <p14:tracePt t="14733" x="2159000" y="3192463"/>
          <p14:tracePt t="14745" x="2159000" y="3208338"/>
          <p14:tracePt t="14757" x="2151063" y="3217863"/>
          <p14:tracePt t="14768" x="2141538" y="3225800"/>
          <p14:tracePt t="14778" x="2133600" y="3225800"/>
          <p14:tracePt t="14790" x="2125663" y="3233738"/>
          <p14:tracePt t="14801" x="2125663" y="3243263"/>
          <p14:tracePt t="14812" x="2116138" y="3243263"/>
          <p14:tracePt t="14823" x="2116138" y="3251200"/>
          <p14:tracePt t="14835" x="2108200" y="3251200"/>
          <p14:tracePt t="14857" x="2100263" y="3251200"/>
          <p14:tracePt t="14868" x="2090738" y="3251200"/>
          <p14:tracePt t="14879" x="2082800" y="3251200"/>
          <p14:tracePt t="14893" x="2057400" y="3251200"/>
          <p14:tracePt t="14902" x="2014538" y="3251200"/>
          <p14:tracePt t="14913" x="1989138" y="3251200"/>
          <p14:tracePt t="14927" x="1955800" y="3259138"/>
          <p14:tracePt t="14936" x="1938338" y="3259138"/>
          <p14:tracePt t="14947" x="1922463" y="3259138"/>
          <p14:tracePt t="14961" x="1905000" y="3268663"/>
          <p14:tracePt t="15307" x="1912938" y="3268663"/>
          <p14:tracePt t="15318" x="1922463" y="3268663"/>
          <p14:tracePt t="15329" x="1930400" y="3268663"/>
          <p14:tracePt t="15442" x="1938338" y="3284538"/>
          <p14:tracePt t="15453" x="1947863" y="3294063"/>
          <p14:tracePt t="15464" x="1955800" y="3294063"/>
          <p14:tracePt t="15477" x="1981200" y="3302000"/>
          <p14:tracePt t="15488" x="1989138" y="3309938"/>
          <p14:tracePt t="15499" x="2006600" y="3309938"/>
          <p14:tracePt t="15511" x="2024063" y="3309938"/>
          <p14:tracePt t="15521" x="2039938" y="3309938"/>
          <p14:tracePt t="15533" x="2057400" y="3309938"/>
          <p14:tracePt t="15544" x="2065338" y="3309938"/>
          <p14:tracePt t="15555" x="2074863" y="3309938"/>
          <p14:tracePt t="15566" x="2082800" y="3319463"/>
          <p14:tracePt t="15588" x="2090738" y="3319463"/>
          <p14:tracePt t="15600" x="2100263" y="3319463"/>
          <p14:tracePt t="15611" x="2108200" y="3319463"/>
          <p14:tracePt t="15622" x="2125663" y="3319463"/>
          <p14:tracePt t="15633" x="2159000" y="3319463"/>
          <p14:tracePt t="15644" x="2192338" y="3309938"/>
          <p14:tracePt t="15656" x="2227263" y="3309938"/>
          <p14:tracePt t="15667" x="2268538" y="3309938"/>
          <p14:tracePt t="15678" x="2328863" y="3309938"/>
          <p14:tracePt t="15690" x="2362200" y="3302000"/>
          <p14:tracePt t="15701" x="2413000" y="3302000"/>
          <p14:tracePt t="15712" x="2489200" y="3294063"/>
          <p14:tracePt t="15723" x="2547938" y="3294063"/>
          <p14:tracePt t="15734" x="2624138" y="3294063"/>
          <p14:tracePt t="15746" x="2684463" y="3294063"/>
          <p14:tracePt t="15757" x="2735263" y="3294063"/>
          <p14:tracePt t="15768" x="2760663" y="3294063"/>
          <p14:tracePt t="15780" x="2776538" y="3294063"/>
          <p14:tracePt t="15791" x="2786063" y="3294063"/>
          <p14:tracePt t="15824" x="2768600" y="3294063"/>
          <p14:tracePt t="15836" x="2743200" y="3294063"/>
          <p14:tracePt t="15847" x="2725738" y="3294063"/>
          <p14:tracePt t="16128" x="2735263" y="3294063"/>
          <p14:tracePt t="16139" x="2743200" y="3294063"/>
          <p14:tracePt t="16151" x="2751138" y="3294063"/>
          <p14:tracePt t="16173" x="2760663" y="3294063"/>
          <p14:tracePt t="16185" x="2776538" y="3294063"/>
          <p14:tracePt t="16196" x="2786063" y="3302000"/>
          <p14:tracePt t="16207" x="2811463" y="3302000"/>
          <p14:tracePt t="16218" x="2844800" y="3302000"/>
          <p14:tracePt t="16230" x="2862263" y="3302000"/>
          <p14:tracePt t="16241" x="2887663" y="3302000"/>
          <p14:tracePt t="16252" x="2913063" y="3302000"/>
          <p14:tracePt t="16263" x="2928938" y="3302000"/>
          <p14:tracePt t="16276" x="2946400" y="3302000"/>
          <p14:tracePt t="16286" x="2971800" y="3302000"/>
          <p14:tracePt t="16297" x="2997200" y="3302000"/>
          <p14:tracePt t="16310" x="3022600" y="3302000"/>
          <p14:tracePt t="16319" x="3040063" y="3302000"/>
          <p14:tracePt t="16331" x="3065463" y="3302000"/>
          <p14:tracePt t="16345" x="3081338" y="3302000"/>
          <p14:tracePt t="16353" x="3098800" y="3302000"/>
          <p14:tracePt t="16365" x="3106738" y="3302000"/>
          <p14:tracePt t="16378" x="3124200" y="3302000"/>
          <p14:tracePt t="16387" x="3132138" y="3302000"/>
          <p14:tracePt t="16398" x="3141663" y="3302000"/>
          <p14:tracePt t="16411" x="3157538" y="3302000"/>
          <p14:tracePt t="16421" x="3167063" y="3302000"/>
          <p14:tracePt t="16432" x="3175000" y="3302000"/>
          <p14:tracePt t="16444" x="3192463" y="3302000"/>
          <p14:tracePt t="16454" x="3200400" y="3302000"/>
          <p14:tracePt t="16466" x="3208338" y="3302000"/>
          <p14:tracePt t="16478" x="3225800" y="3302000"/>
          <p14:tracePt t="16488" x="3233738" y="3302000"/>
          <p14:tracePt t="16510" x="3243263" y="3302000"/>
          <p14:tracePt t="16522" x="3251200" y="3302000"/>
          <p14:tracePt t="16534" x="3268663" y="3302000"/>
          <p14:tracePt t="16544" x="3284538" y="3302000"/>
          <p14:tracePt t="16556" x="3319463" y="3302000"/>
          <p14:tracePt t="16568" x="3352800" y="3302000"/>
          <p14:tracePt t="16578" x="3378200" y="3294063"/>
          <p14:tracePt t="16589" x="3403600" y="3294063"/>
          <p14:tracePt t="16602" x="3429000" y="3294063"/>
          <p14:tracePt t="16612" x="3436938" y="3294063"/>
          <p14:tracePt t="16623" x="3454400" y="3294063"/>
          <p14:tracePt t="16635" x="3487738" y="3294063"/>
          <p14:tracePt t="16646" x="3513138" y="3294063"/>
          <p14:tracePt t="16657" x="3563938" y="3294063"/>
          <p14:tracePt t="16668" x="3606800" y="3294063"/>
          <p14:tracePt t="16679" x="3649663" y="3294063"/>
          <p14:tracePt t="16691" x="3683000" y="3294063"/>
          <p14:tracePt t="16703" x="3716338" y="3284538"/>
          <p14:tracePt t="16713" x="3759200" y="3284538"/>
          <p14:tracePt t="16724" x="3776663" y="3284538"/>
          <p14:tracePt t="16736" x="3802063" y="3284538"/>
          <p14:tracePt t="16747" x="3817938" y="3284538"/>
          <p14:tracePt t="16761" x="3827463" y="3284538"/>
          <p14:tracePt t="16770" x="3843338" y="3284538"/>
          <p14:tracePt t="16781" x="3860800" y="3284538"/>
          <p14:tracePt t="16794" x="3886200" y="3284538"/>
          <p14:tracePt t="16803" x="3903663" y="3284538"/>
          <p14:tracePt t="16814" x="3919538" y="3284538"/>
          <p14:tracePt t="16827" x="3929063" y="3284538"/>
          <p14:tracePt t="16837" x="3937000" y="3284538"/>
          <p14:tracePt t="16848" x="3944938" y="3284538"/>
          <p14:tracePt t="16861" x="3962400" y="3284538"/>
          <p14:tracePt t="16871" x="3979863" y="3284538"/>
          <p14:tracePt t="16882" x="3995738" y="3284538"/>
          <p14:tracePt t="16904" x="4021138" y="3284538"/>
          <p14:tracePt t="16911" x="4046538" y="3284538"/>
          <p14:tracePt t="16918" x="4064000" y="3284538"/>
          <p14:tracePt t="16928" x="4089400" y="3284538"/>
          <p14:tracePt t="16938" x="4114800" y="3294063"/>
          <p14:tracePt t="16950" x="4122738" y="3294063"/>
          <p14:tracePt t="16962" x="4140200" y="3294063"/>
          <p14:tracePt t="16972" x="4148138" y="3294063"/>
          <p14:tracePt t="16984" x="4157663" y="3294063"/>
          <p14:tracePt t="16995" x="4165600" y="3294063"/>
          <p14:tracePt t="17017" x="4173538" y="3302000"/>
          <p14:tracePt t="17129" x="4165600" y="3309938"/>
          <p14:tracePt t="17140" x="4165600" y="3319463"/>
          <p14:tracePt t="17152" x="4148138" y="3327400"/>
          <p14:tracePt t="17163" x="4132263" y="3352800"/>
          <p14:tracePt t="17174" x="4097338" y="3378200"/>
          <p14:tracePt t="17186" x="4064000" y="3403600"/>
          <p14:tracePt t="17197" x="4013200" y="3446463"/>
          <p14:tracePt t="17208" x="3937000" y="3505200"/>
          <p14:tracePt t="17220" x="3852863" y="3573463"/>
          <p14:tracePt t="17231" x="3725863" y="3657600"/>
          <p14:tracePt t="17242" x="3598863" y="3733800"/>
          <p14:tracePt t="17254" x="3479800" y="3810000"/>
          <p14:tracePt t="17264" x="3302000" y="3903663"/>
          <p14:tracePt t="17287" x="3141663" y="3970338"/>
          <p14:tracePt t="17295" x="2971800" y="4038600"/>
          <p14:tracePt t="17303" x="2844800" y="4089400"/>
          <p14:tracePt t="17312" x="2700338" y="4140200"/>
          <p14:tracePt t="17321" x="2598738" y="4183063"/>
          <p14:tracePt t="17332" x="2522538" y="4191000"/>
          <p14:tracePt t="17345" x="2446338" y="4216400"/>
          <p14:tracePt t="17354" x="2395538" y="4224338"/>
          <p14:tracePt t="17366" x="2362200" y="4233863"/>
          <p14:tracePt t="17378" x="2319338" y="4233863"/>
          <p14:tracePt t="17388" x="2286000" y="4233863"/>
          <p14:tracePt t="17401" x="2260600" y="4241800"/>
          <p14:tracePt t="17413" x="2252663" y="4249738"/>
          <p14:tracePt t="17422" x="2235200" y="4249738"/>
          <p14:tracePt t="17433" x="2217738" y="4259263"/>
          <p14:tracePt t="17446" x="2209800" y="4259263"/>
          <p14:tracePt t="17714" x="2201863" y="4267200"/>
          <p14:tracePt t="17726" x="2209800" y="4267200"/>
          <p14:tracePt t="17737" x="2201863" y="4267200"/>
          <p14:tracePt t="17748" x="2192338" y="4267200"/>
          <p14:tracePt t="17761" x="2184400" y="4267200"/>
          <p14:tracePt t="17770" x="2176463" y="4267200"/>
          <p14:tracePt t="17782" x="2166938" y="4267200"/>
          <p14:tracePt t="17795" x="2159000" y="4267200"/>
          <p14:tracePt t="17838" x="2151063" y="4259263"/>
          <p14:tracePt t="17860" x="2151063" y="4249738"/>
          <p14:tracePt t="17883" x="2151063" y="4241800"/>
          <p14:tracePt t="17895" x="2159000" y="4233863"/>
          <p14:tracePt t="17906" x="2159000" y="4224338"/>
          <p14:tracePt t="17917" x="2166938" y="4216400"/>
          <p14:tracePt t="17929" x="2176463" y="4208463"/>
          <p14:tracePt t="17940" x="2201863" y="4198938"/>
          <p14:tracePt t="17951" x="2217738" y="4191000"/>
          <p14:tracePt t="17962" x="2243138" y="4191000"/>
          <p14:tracePt t="17974" x="2286000" y="4183063"/>
          <p14:tracePt t="17984" x="2328863" y="4173538"/>
          <p14:tracePt t="17996" x="2354263" y="4173538"/>
          <p14:tracePt t="18007" x="2395538" y="4165600"/>
          <p14:tracePt t="18018" x="2438400" y="4165600"/>
          <p14:tracePt t="18029" x="2489200" y="4157663"/>
          <p14:tracePt t="18041" x="2522538" y="4157663"/>
          <p14:tracePt t="18052" x="2582863" y="4157663"/>
          <p14:tracePt t="18063" x="2633663" y="4157663"/>
          <p14:tracePt t="18075" x="2667000" y="4157663"/>
          <p14:tracePt t="18086" x="2709863" y="4157663"/>
          <p14:tracePt t="18100" x="2751138" y="4157663"/>
          <p14:tracePt t="18108" x="2776538" y="4157663"/>
          <p14:tracePt t="18120" x="2794000" y="4157663"/>
          <p14:tracePt t="18131" x="2801938" y="4157663"/>
          <p14:tracePt t="18142" x="2811463" y="4157663"/>
          <p14:tracePt t="18153" x="2819400" y="4157663"/>
          <p14:tracePt t="18198" x="2827338" y="4157663"/>
          <p14:tracePt t="18209" x="2827338" y="4165600"/>
          <p14:tracePt t="18243" x="2827338" y="4173538"/>
          <p14:tracePt t="18254" x="2827338" y="4183063"/>
          <p14:tracePt t="18266" x="2827338" y="4191000"/>
          <p14:tracePt t="18278" x="2819400" y="4208463"/>
          <p14:tracePt t="18288" x="2801938" y="4249738"/>
          <p14:tracePt t="18300" x="2786063" y="4284663"/>
          <p14:tracePt t="18312" x="2725738" y="4343400"/>
          <p14:tracePt t="18322" x="2649538" y="4427538"/>
          <p14:tracePt t="18334" x="2565400" y="4478338"/>
          <p14:tracePt t="18346" x="2438400" y="4579938"/>
          <p14:tracePt t="18357" x="2328863" y="4648200"/>
          <p14:tracePt t="18367" x="2201863" y="4699000"/>
          <p14:tracePt t="18380" x="2108200" y="4741863"/>
          <p14:tracePt t="18390" x="1981200" y="4775200"/>
          <p14:tracePt t="18401" x="1905000" y="4783138"/>
          <p14:tracePt t="18413" x="1887538" y="4783138"/>
          <p14:tracePt t="18424" x="1879600" y="4783138"/>
          <p14:tracePt t="18434" x="1879600" y="4775200"/>
          <p14:tracePt t="18648" x="1887538" y="4775200"/>
          <p14:tracePt t="18660" x="1897063" y="4775200"/>
          <p14:tracePt t="18671" x="1905000" y="4775200"/>
          <p14:tracePt t="18704" x="1897063" y="4775200"/>
          <p14:tracePt t="18794" x="1905000" y="4775200"/>
          <p14:tracePt t="18806" x="1905000" y="4767263"/>
          <p14:tracePt t="18817" x="1912938" y="4767263"/>
          <p14:tracePt t="18829" x="1930400" y="4757738"/>
          <p14:tracePt t="18839" x="1947863" y="4757738"/>
          <p14:tracePt t="18850" x="1973263" y="4749800"/>
          <p14:tracePt t="18863" x="1989138" y="4741863"/>
          <p14:tracePt t="18873" x="2014538" y="4732338"/>
          <p14:tracePt t="18885" x="2057400" y="4732338"/>
          <p14:tracePt t="18897" x="2082800" y="4724400"/>
          <p14:tracePt t="18907" x="2133600" y="4716463"/>
          <p14:tracePt t="18919" x="2176463" y="4716463"/>
          <p14:tracePt t="18931" x="2217738" y="4716463"/>
          <p14:tracePt t="18941" x="2278063" y="4706938"/>
          <p14:tracePt t="18952" x="2328863" y="4706938"/>
          <p14:tracePt t="18964" x="2379663" y="4706938"/>
          <p14:tracePt t="18975" x="2405063" y="4706938"/>
          <p14:tracePt t="18986" x="2438400" y="4706938"/>
          <p14:tracePt t="18997" x="2463800" y="4706938"/>
          <p14:tracePt t="19008" x="2489200" y="4706938"/>
          <p14:tracePt t="19020" x="2506663" y="4706938"/>
          <p14:tracePt t="19031" x="2532063" y="4706938"/>
          <p14:tracePt t="19042" x="2547938" y="4706938"/>
          <p14:tracePt t="19053" x="2582863" y="4706938"/>
          <p14:tracePt t="19064" x="2608263" y="4706938"/>
          <p14:tracePt t="19076" x="2641600" y="4706938"/>
          <p14:tracePt t="19087" x="2667000" y="4706938"/>
          <p14:tracePt t="19101" x="2709863" y="4699000"/>
          <p14:tracePt t="19110" x="2768600" y="4699000"/>
          <p14:tracePt t="19121" x="2811463" y="4699000"/>
          <p14:tracePt t="19132" x="2887663" y="4699000"/>
          <p14:tracePt t="19143" x="2963863" y="4699000"/>
          <p14:tracePt t="19155" x="3022600" y="4699000"/>
          <p14:tracePt t="19166" x="3073400" y="4699000"/>
          <p14:tracePt t="19180" x="3116263" y="4699000"/>
          <p14:tracePt t="19188" x="3141663" y="4699000"/>
          <p14:tracePt t="19199" x="3149600" y="4699000"/>
          <p14:tracePt t="19221" x="3157538" y="4699000"/>
          <p14:tracePt t="19233" x="3149600" y="4699000"/>
          <p14:tracePt t="19548" x="3157538" y="4699000"/>
          <p14:tracePt t="19570" x="3167063" y="4699000"/>
          <p14:tracePt t="19582" x="3175000" y="4699000"/>
          <p14:tracePt t="19593" x="3182938" y="4699000"/>
          <p14:tracePt t="19605" x="3200400" y="4699000"/>
          <p14:tracePt t="19616" x="3208338" y="4699000"/>
          <p14:tracePt t="19627" x="3233738" y="4699000"/>
          <p14:tracePt t="19639" x="3251200" y="4699000"/>
          <p14:tracePt t="19650" x="3276600" y="4699000"/>
          <p14:tracePt t="19662" x="3294063" y="4699000"/>
          <p14:tracePt t="19673" x="3319463" y="4699000"/>
          <p14:tracePt t="19683" x="3327400" y="4699000"/>
          <p14:tracePt t="19698" x="3344863" y="4699000"/>
          <p14:tracePt t="19706" x="3352800" y="4699000"/>
          <p14:tracePt t="19718" x="3360738" y="4699000"/>
          <p14:tracePt t="19774" x="3360738" y="4706938"/>
          <p14:tracePt t="19784" x="3352800" y="4716463"/>
          <p14:tracePt t="19797" x="3344863" y="4732338"/>
          <p14:tracePt t="19807" x="3302000" y="4767263"/>
          <p14:tracePt t="19818" x="3200400" y="4826000"/>
          <p14:tracePt t="19831" x="3098800" y="4894263"/>
          <p14:tracePt t="19842" x="2895600" y="4995863"/>
          <p14:tracePt t="19852" x="2667000" y="5097463"/>
          <p14:tracePt t="19864" x="2463800" y="5173663"/>
          <p14:tracePt t="19874" x="2184400" y="5240338"/>
          <p14:tracePt t="19886" x="1905000" y="5300663"/>
          <p14:tracePt t="19898" x="1693863" y="5341938"/>
          <p14:tracePt t="19908" x="1608138" y="5359400"/>
          <p14:tracePt t="19920" x="1541463" y="5367338"/>
          <p14:tracePt t="19931" x="1506538" y="5367338"/>
          <p14:tracePt t="19942" x="1498600" y="5367338"/>
          <p14:tracePt t="19964" x="1506538" y="5367338"/>
          <p14:tracePt t="19987" x="1506538" y="5359400"/>
          <p14:tracePt t="19998" x="1516063" y="5351463"/>
          <p14:tracePt t="20279" x="1524000" y="5351463"/>
          <p14:tracePt t="20291" x="1541463" y="5359400"/>
          <p14:tracePt t="20302" x="1557338" y="5359400"/>
          <p14:tracePt t="20314" x="1566863" y="5359400"/>
          <p14:tracePt t="20325" x="1574800" y="5359400"/>
          <p14:tracePt t="20336" x="1582738" y="5359400"/>
          <p14:tracePt t="20348" x="1592263" y="5359400"/>
          <p14:tracePt t="20358" x="1608138" y="5359400"/>
          <p14:tracePt t="20370" x="1633538" y="5359400"/>
          <p14:tracePt t="20381" x="1651000" y="5359400"/>
          <p14:tracePt t="20392" x="1684338" y="5359400"/>
          <p14:tracePt t="20403" x="1727200" y="5359400"/>
          <p14:tracePt t="20414" x="1770063" y="5351463"/>
          <p14:tracePt t="20426" x="1836738" y="5341938"/>
          <p14:tracePt t="20437" x="1912938" y="5334000"/>
          <p14:tracePt t="20449" x="1981200" y="5326063"/>
          <p14:tracePt t="20459" x="2082800" y="5316538"/>
          <p14:tracePt t="20471" x="2159000" y="5308600"/>
          <p14:tracePt t="20482" x="2235200" y="5300663"/>
          <p14:tracePt t="20493" x="2278063" y="5291138"/>
          <p14:tracePt t="20505" x="2336800" y="5283200"/>
          <p14:tracePt t="20516" x="2379663" y="5283200"/>
          <p14:tracePt t="20527" x="2413000" y="5283200"/>
          <p14:tracePt t="20538" x="2438400" y="5283200"/>
          <p14:tracePt t="20550" x="2481263" y="5283200"/>
          <p14:tracePt t="20561" x="2522538" y="5283200"/>
          <p14:tracePt t="20572" x="2547938" y="5283200"/>
          <p14:tracePt t="20583" x="2590800" y="5283200"/>
          <p14:tracePt t="20594" x="2633663" y="5283200"/>
          <p14:tracePt t="20606" x="2659063" y="5283200"/>
          <p14:tracePt t="20617" x="2700338" y="5283200"/>
          <p14:tracePt t="20629" x="2743200" y="5283200"/>
          <p14:tracePt t="20647" x="2786063" y="5283200"/>
          <p14:tracePt t="20656" x="2836863" y="5283200"/>
          <p14:tracePt t="20665" x="2878138" y="5283200"/>
          <p14:tracePt t="20674" x="2921000" y="5283200"/>
          <p14:tracePt t="20685" x="2954338" y="5283200"/>
          <p14:tracePt t="20698" x="2997200" y="5283200"/>
          <p14:tracePt t="20708" x="3030538" y="5275263"/>
          <p14:tracePt t="20719" x="3065463" y="5275263"/>
          <p14:tracePt t="20731" x="3098800" y="5283200"/>
          <p14:tracePt t="20741" x="3132138" y="5283200"/>
          <p14:tracePt t="20755" x="3141663" y="5283200"/>
          <p14:tracePt t="20765" x="3167063" y="5291138"/>
          <p14:tracePt t="20775" x="3175000" y="5300663"/>
          <p14:tracePt t="20787" x="3182938" y="5308600"/>
          <p14:tracePt t="20798" x="3182938" y="5316538"/>
          <p14:tracePt t="20808" x="3200400" y="5326063"/>
          <p14:tracePt t="20820" x="3208338" y="5341938"/>
          <p14:tracePt t="20831" x="3208338" y="5359400"/>
          <p14:tracePt t="20842" x="3217863" y="5376863"/>
          <p14:tracePt t="20854" x="3217863" y="5402263"/>
          <p14:tracePt t="20865" x="3217863" y="5418138"/>
          <p14:tracePt t="20876" x="3217863" y="5443538"/>
          <p14:tracePt t="20887" x="3200400" y="5461000"/>
          <p14:tracePt t="20898" x="3149600" y="5468938"/>
          <p14:tracePt t="21158" x="3157538" y="5468938"/>
          <p14:tracePt t="21169" x="3167063" y="5468938"/>
          <p14:tracePt t="21202" x="3149600" y="5468938"/>
          <p14:tracePt t="21215" x="3132138" y="5478463"/>
          <p14:tracePt t="21224" x="3090863" y="5486400"/>
          <p14:tracePt t="21236" x="3048000" y="5503863"/>
          <p14:tracePt t="21249" x="2963863" y="5537200"/>
          <p14:tracePt t="21259" x="2862263" y="5588000"/>
          <p14:tracePt t="21270" x="2751138" y="5638800"/>
          <p14:tracePt t="21282" x="2565400" y="5707063"/>
          <p14:tracePt t="21292" x="2405063" y="5773738"/>
          <p14:tracePt t="21303" x="2293938" y="5816600"/>
          <p14:tracePt t="21315" x="2166938" y="5884863"/>
          <p14:tracePt t="21326" x="2100263" y="5918200"/>
          <p14:tracePt t="21338" x="2057400" y="5926138"/>
          <p14:tracePt t="21349" x="2032000" y="5935663"/>
          <p14:tracePt t="21359" x="2006600" y="5935663"/>
          <p14:tracePt t="21371" x="1998663" y="5935663"/>
          <p14:tracePt t="21382" x="1989138" y="5935663"/>
          <p14:tracePt t="21539" x="1981200" y="5943600"/>
          <p14:tracePt t="21562" x="1973263" y="5951538"/>
          <p14:tracePt t="21573" x="1963738" y="5961063"/>
          <p14:tracePt t="21584" x="1955800" y="5961063"/>
          <p14:tracePt t="21652" x="1963738" y="5961063"/>
          <p14:tracePt t="21664" x="1973263" y="5961063"/>
          <p14:tracePt t="21674" x="1989138" y="5961063"/>
          <p14:tracePt t="21686" x="1998663" y="5961063"/>
          <p14:tracePt t="21698" x="2032000" y="5961063"/>
          <p14:tracePt t="21708" x="2065338" y="5961063"/>
          <p14:tracePt t="21720" x="2100263" y="5961063"/>
          <p14:tracePt t="21731" x="2159000" y="5961063"/>
          <p14:tracePt t="21742" x="2243138" y="5961063"/>
          <p14:tracePt t="21753" x="2319338" y="5961063"/>
          <p14:tracePt t="21765" x="2413000" y="5969000"/>
          <p14:tracePt t="21776" x="2514600" y="5969000"/>
          <p14:tracePt t="21787" x="2598738" y="5969000"/>
          <p14:tracePt t="21799" x="2641600" y="5969000"/>
          <p14:tracePt t="21810" x="2674938" y="5969000"/>
          <p14:tracePt t="21821" x="2717800" y="5969000"/>
          <p14:tracePt t="21832" x="2743200" y="5969000"/>
          <p14:tracePt t="21844" x="2768600" y="5969000"/>
          <p14:tracePt t="21854" x="2794000" y="5969000"/>
          <p14:tracePt t="21866" x="2819400" y="5969000"/>
          <p14:tracePt t="21877" x="2836863" y="5969000"/>
          <p14:tracePt t="21888" x="2852738" y="5969000"/>
          <p14:tracePt t="21900" x="2870200" y="5969000"/>
          <p14:tracePt t="21911" x="2887663" y="5969000"/>
          <p14:tracePt t="21922" x="2913063" y="5969000"/>
          <p14:tracePt t="21934" x="2921000" y="5969000"/>
          <p14:tracePt t="21945" x="2946400" y="5969000"/>
          <p14:tracePt t="21956" x="2963863" y="5969000"/>
          <p14:tracePt t="21967" x="2989263" y="5976938"/>
          <p14:tracePt t="21980" x="2997200" y="5976938"/>
          <p14:tracePt t="22012" x="2989263" y="5976938"/>
          <p14:tracePt t="22023" x="2971800" y="5976938"/>
          <p14:tracePt t="22035" x="2946400" y="5969000"/>
          <p14:tracePt t="22270" x="2954338" y="5969000"/>
          <p14:tracePt t="22304" x="2954338" y="5976938"/>
          <p14:tracePt t="22338" x="2963863" y="5976938"/>
          <p14:tracePt t="22350" x="2979738" y="5976938"/>
          <p14:tracePt t="22372" x="2989263" y="5976938"/>
          <p14:tracePt t="22394" x="2997200" y="5969000"/>
          <p14:tracePt t="22405" x="3005138" y="5969000"/>
          <p14:tracePt t="22417" x="3022600" y="5969000"/>
          <p14:tracePt t="22429" x="3030538" y="5969000"/>
          <p14:tracePt t="22440" x="3055938" y="5969000"/>
          <p14:tracePt t="22451" x="3081338" y="5961063"/>
          <p14:tracePt t="22464" x="3098800" y="5943600"/>
          <p14:tracePt t="22474" x="3132138" y="5926138"/>
          <p14:tracePt t="22485" x="3175000" y="5892800"/>
          <p14:tracePt t="22497" x="3217863" y="5859463"/>
          <p14:tracePt t="22508" x="3259138" y="5816600"/>
          <p14:tracePt t="22519" x="3309938" y="5765800"/>
          <p14:tracePt t="22530" x="3370263" y="5707063"/>
          <p14:tracePt t="22541" x="3411538" y="5656263"/>
          <p14:tracePt t="22554" x="3471863" y="5562600"/>
          <p14:tracePt t="22564" x="3548063" y="5453063"/>
          <p14:tracePt t="22574" x="3589338" y="5376863"/>
          <p14:tracePt t="22587" x="3624263" y="5265738"/>
          <p14:tracePt t="22598" x="3640138" y="5181600"/>
          <p14:tracePt t="22608" x="3657600" y="5105400"/>
          <p14:tracePt t="22620" x="3657600" y="5062538"/>
          <p14:tracePt t="22631" x="3675063" y="5003800"/>
          <p14:tracePt t="22642" x="3675063" y="4953000"/>
          <p14:tracePt t="22653" x="3675063" y="4927600"/>
          <p14:tracePt t="22665" x="3675063" y="4894263"/>
          <p14:tracePt t="22676" x="3675063" y="4876800"/>
          <p14:tracePt t="22687" x="3665538" y="4859338"/>
          <p14:tracePt t="22699" x="3657600" y="4851400"/>
          <p14:tracePt t="22710" x="3649663" y="4843463"/>
          <p14:tracePt t="22721" x="3649663" y="4833938"/>
          <p14:tracePt t="22822" x="3640138" y="4833938"/>
          <p14:tracePt t="22834" x="3632200" y="4833938"/>
          <p14:tracePt t="22845" x="3624263" y="4833938"/>
          <p14:tracePt t="23362" x="3632200" y="4833938"/>
          <p14:tracePt t="23486" x="3640138" y="4833938"/>
          <p14:tracePt t="23499" x="3649663" y="4833938"/>
          <p14:tracePt t="23509" x="3657600" y="4826000"/>
          <p14:tracePt t="23520" x="3675063" y="4818063"/>
          <p14:tracePt t="23532" x="3683000" y="4808538"/>
          <p14:tracePt t="23542" x="3708400" y="4792663"/>
          <p14:tracePt t="23553" x="3741738" y="4775200"/>
          <p14:tracePt t="23567" x="3776663" y="4757738"/>
          <p14:tracePt t="23576" x="3817938" y="4741863"/>
          <p14:tracePt t="23588" x="3868738" y="4716463"/>
          <p14:tracePt t="23600" x="3911600" y="4699000"/>
          <p14:tracePt t="23610" x="3954463" y="4681538"/>
          <p14:tracePt t="23622" x="4005263" y="4665663"/>
          <p14:tracePt t="23635" x="4056063" y="4630738"/>
          <p14:tracePt t="23644" x="4089400" y="4622800"/>
          <p14:tracePt t="23655" x="4140200" y="4605338"/>
          <p14:tracePt t="23667" x="4191000" y="4579938"/>
          <p14:tracePt t="23677" x="4216400" y="4572000"/>
          <p14:tracePt t="23688" x="4259263" y="4546600"/>
          <p14:tracePt t="23700" x="4300538" y="4529138"/>
          <p14:tracePt t="23711" x="4325938" y="4521200"/>
          <p14:tracePt t="23722" x="4351338" y="4503738"/>
          <p14:tracePt t="23733" x="4360863" y="4495800"/>
          <p14:tracePt t="23745" x="4368800" y="4487863"/>
          <p14:tracePt t="23778" x="4368800" y="4478338"/>
          <p14:tracePt t="23789" x="4376738" y="4478338"/>
          <p14:tracePt t="25871" x="4368800" y="4478338"/>
          <p14:tracePt t="25882" x="4351338" y="4478338"/>
          <p14:tracePt t="25894" x="4335463" y="4478338"/>
          <p14:tracePt t="26365" x="4335463" y="4487863"/>
          <p14:tracePt t="26467" x="4343400" y="4487863"/>
          <p14:tracePt t="28368" x="4351338" y="4487863"/>
          <p14:tracePt t="28379" x="4376738" y="4470400"/>
          <p14:tracePt t="28392" x="4411663" y="4462463"/>
          <p14:tracePt t="28402" x="4478338" y="4437063"/>
          <p14:tracePt t="28413" x="4589463" y="4386263"/>
          <p14:tracePt t="28425" x="4706938" y="4318000"/>
          <p14:tracePt t="28436" x="4833938" y="4249738"/>
          <p14:tracePt t="28447" x="5037138" y="4140200"/>
          <p14:tracePt t="28459" x="5240338" y="4013200"/>
          <p14:tracePt t="28470" x="5418138" y="3911600"/>
          <p14:tracePt t="28481" x="5664200" y="3725863"/>
          <p14:tracePt t="28493" x="5926138" y="3548063"/>
          <p14:tracePt t="28503" x="6189663" y="3360738"/>
          <p14:tracePt t="28514" x="6451600" y="3157538"/>
          <p14:tracePt t="28527" x="6799263" y="2903538"/>
          <p14:tracePt t="28538" x="7137400" y="2667000"/>
          <p14:tracePt t="28548" x="7307263" y="2532063"/>
          <p14:tracePt t="28560" x="7518400" y="2370138"/>
          <p14:tracePt t="28572" x="7627938" y="2286000"/>
          <p14:tracePt t="28582" x="7747000" y="2201863"/>
          <p14:tracePt t="28594" x="7797800" y="2166938"/>
          <p14:tracePt t="28605" x="7840663" y="2141538"/>
          <p14:tracePt t="28617" x="7848600" y="2141538"/>
          <p14:tracePt t="28627" x="7840663" y="2133600"/>
          <p14:tracePt t="28639" x="7831138" y="2133600"/>
          <p14:tracePt t="28829" x="7823200" y="2159000"/>
          <p14:tracePt t="28841" x="7797800" y="2184400"/>
          <p14:tracePt t="28852" x="7789863" y="2192338"/>
          <p14:tracePt t="28863" x="7780338" y="2201863"/>
          <p14:tracePt t="28908" x="7789863" y="2192338"/>
          <p14:tracePt t="28931" x="7797800" y="2184400"/>
          <p14:tracePt t="28942" x="7815263" y="2176463"/>
          <p14:tracePt t="28955" x="7848600" y="2151063"/>
          <p14:tracePt t="28964" x="7899400" y="2116138"/>
          <p14:tracePt t="28976" x="8008938" y="2024063"/>
          <p14:tracePt t="28988" x="8186738" y="1887538"/>
          <p14:tracePt t="28998" x="8339138" y="1760538"/>
          <p14:tracePt t="29010" x="8610600" y="1541463"/>
          <p14:tracePt t="29021" x="8932863" y="1270000"/>
          <p14:tracePt t="29032" x="9177338" y="1049338"/>
          <p14:tracePt t="29044" x="9525000" y="744538"/>
          <p14:tracePt t="29055" x="9812338" y="465138"/>
          <p14:tracePt t="29066" x="10066338" y="228600"/>
          <p14:tracePt t="29077" x="10218738" y="93663"/>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0CFB22-AB0F-A3B0-3212-90CC2A1F1F32}"/>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User Group</a:t>
            </a:r>
          </a:p>
        </p:txBody>
      </p:sp>
      <p:graphicFrame>
        <p:nvGraphicFramePr>
          <p:cNvPr id="7" name="Content Placeholder 2">
            <a:extLst>
              <a:ext uri="{FF2B5EF4-FFF2-40B4-BE49-F238E27FC236}">
                <a16:creationId xmlns:a16="http://schemas.microsoft.com/office/drawing/2014/main" id="{7427AD93-1BB1-1DED-AFA8-4F3A9243873A}"/>
              </a:ext>
            </a:extLst>
          </p:cNvPr>
          <p:cNvGraphicFramePr>
            <a:graphicFrameLocks noGrp="1"/>
          </p:cNvGraphicFramePr>
          <p:nvPr>
            <p:ph idx="1"/>
            <p:extLst>
              <p:ext uri="{D42A27DB-BD31-4B8C-83A1-F6EECF244321}">
                <p14:modId xmlns:p14="http://schemas.microsoft.com/office/powerpoint/2010/main" val="1798692736"/>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2" name="Audio 21">
            <a:hlinkClick r:id="" action="ppaction://media"/>
            <a:extLst>
              <a:ext uri="{FF2B5EF4-FFF2-40B4-BE49-F238E27FC236}">
                <a16:creationId xmlns:a16="http://schemas.microsoft.com/office/drawing/2014/main" id="{6E5478D7-1706-641C-177B-FF9999D7AC7A}"/>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611273616"/>
      </p:ext>
    </p:extLst>
  </p:cSld>
  <p:clrMapOvr>
    <a:masterClrMapping/>
  </p:clrMapOvr>
  <mc:AlternateContent xmlns:mc="http://schemas.openxmlformats.org/markup-compatibility/2006" xmlns:p14="http://schemas.microsoft.com/office/powerpoint/2010/main">
    <mc:Choice Requires="p14">
      <p:transition spd="slow" p14:dur="2000" advTm="27053"/>
    </mc:Choice>
    <mc:Fallback xmlns="">
      <p:transition spd="slow" advTm="270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extLst>
    <p:ext uri="{3A86A75C-4F4B-4683-9AE1-C65F6400EC91}">
      <p14:laserTraceLst xmlns:p14="http://schemas.microsoft.com/office/powerpoint/2010/main">
        <p14:tracePtLst>
          <p14:tracePt t="198" x="6545263" y="4089400"/>
          <p14:tracePt t="210" x="6553200" y="4089400"/>
          <p14:tracePt t="1730" x="6545263" y="4089400"/>
          <p14:tracePt t="1742" x="6519863" y="4089400"/>
          <p14:tracePt t="1751" x="6477000" y="4089400"/>
          <p14:tracePt t="1763" x="6426200" y="4089400"/>
          <p14:tracePt t="1775" x="6350000" y="4089400"/>
          <p14:tracePt t="1785" x="6299200" y="4089400"/>
          <p14:tracePt t="1797" x="6223000" y="4089400"/>
          <p14:tracePt t="1809" x="6146800" y="4089400"/>
          <p14:tracePt t="1819" x="6096000" y="4089400"/>
          <p14:tracePt t="1830" x="6011863" y="4097338"/>
          <p14:tracePt t="1842" x="5943600" y="4097338"/>
          <p14:tracePt t="1853" x="5791200" y="4097338"/>
          <p14:tracePt t="1864" x="5689600" y="4106863"/>
          <p14:tracePt t="1875" x="5478463" y="4106863"/>
          <p14:tracePt t="1886" x="5265738" y="4114800"/>
          <p14:tracePt t="1898" x="5148263" y="4114800"/>
          <p14:tracePt t="1909" x="4960938" y="4122738"/>
          <p14:tracePt t="1920" x="4851400" y="4132263"/>
          <p14:tracePt t="1931" x="4716463" y="4140200"/>
          <p14:tracePt t="1942" x="4656138" y="4148138"/>
          <p14:tracePt t="1954" x="4589463" y="4157663"/>
          <p14:tracePt t="1965" x="4579938" y="4165600"/>
          <p14:tracePt t="1976" x="4572000" y="4165600"/>
          <p14:tracePt t="2009" x="4572000" y="4173538"/>
          <p14:tracePt t="2021" x="4564063" y="4173538"/>
          <p14:tracePt t="2032" x="4546600" y="4173538"/>
          <p14:tracePt t="2044" x="4529138" y="4173538"/>
          <p14:tracePt t="2054" x="4503738" y="4173538"/>
          <p14:tracePt t="2066" x="4495800" y="4173538"/>
          <p14:tracePt t="2383" x="4503738" y="4173538"/>
          <p14:tracePt t="2403" x="4513263" y="4173538"/>
          <p14:tracePt t="2572" x="4503738" y="4173538"/>
          <p14:tracePt t="7914" x="4478338" y="4165600"/>
          <p14:tracePt t="7922" x="4445000" y="4165600"/>
          <p14:tracePt t="7932" x="4411663" y="4157663"/>
          <p14:tracePt t="7939" x="4360863" y="4148138"/>
          <p14:tracePt t="7951" x="4300538" y="4140200"/>
          <p14:tracePt t="7963" x="4259263" y="4132263"/>
          <p14:tracePt t="7972" x="4216400" y="4114800"/>
          <p14:tracePt t="7984" x="4183063" y="4114800"/>
          <p14:tracePt t="7995" x="4157663" y="4106863"/>
          <p14:tracePt t="8006" x="4132263" y="4106863"/>
          <p14:tracePt t="8017" x="4106863" y="4097338"/>
          <p14:tracePt t="8030" x="4081463" y="4089400"/>
          <p14:tracePt t="8040" x="4046538" y="4089400"/>
          <p14:tracePt t="8051" x="4005263" y="4081463"/>
          <p14:tracePt t="8064" x="3954463" y="4071938"/>
          <p14:tracePt t="8074" x="3911600" y="4064000"/>
          <p14:tracePt t="8085" x="3835400" y="4056063"/>
          <p14:tracePt t="8097" x="3759200" y="4038600"/>
          <p14:tracePt t="8107" x="3700463" y="4030663"/>
          <p14:tracePt t="8119" x="3632200" y="4013200"/>
          <p14:tracePt t="8131" x="3581400" y="3995738"/>
          <p14:tracePt t="8141" x="3548063" y="3987800"/>
          <p14:tracePt t="8152" x="3513138" y="3987800"/>
          <p14:tracePt t="8164" x="3479800" y="3979863"/>
          <p14:tracePt t="8175" x="3436938" y="3979863"/>
          <p14:tracePt t="8186" x="3421063" y="3970338"/>
          <p14:tracePt t="8198" x="3386138" y="3970338"/>
          <p14:tracePt t="8209" x="3352800" y="3970338"/>
          <p14:tracePt t="8220" x="3319463" y="3970338"/>
          <p14:tracePt t="8231" x="3284538" y="3970338"/>
          <p14:tracePt t="8242" x="3243263" y="3970338"/>
          <p14:tracePt t="8253" x="3200400" y="3970338"/>
          <p14:tracePt t="8265" x="3175000" y="3970338"/>
          <p14:tracePt t="8277" x="3141663" y="3970338"/>
          <p14:tracePt t="8287" x="3098800" y="3970338"/>
          <p14:tracePt t="8299" x="3065463" y="3970338"/>
          <p14:tracePt t="8312" x="3014663" y="3970338"/>
          <p14:tracePt t="8321" x="2954338" y="3979863"/>
          <p14:tracePt t="8333" x="2870200" y="3979863"/>
          <p14:tracePt t="8345" x="2794000" y="3987800"/>
          <p14:tracePt t="8355" x="2700338" y="3987800"/>
          <p14:tracePt t="8366" x="2598738" y="3995738"/>
          <p14:tracePt t="8379" x="2532063" y="3995738"/>
          <p14:tracePt t="8388" x="2438400" y="3995738"/>
          <p14:tracePt t="8400" x="2362200" y="3995738"/>
          <p14:tracePt t="8412" x="2303463" y="4005263"/>
          <p14:tracePt t="8422" x="2201863" y="4005263"/>
          <p14:tracePt t="8433" x="2133600" y="4005263"/>
          <p14:tracePt t="8446" x="2065338" y="4013200"/>
          <p14:tracePt t="8456" x="2032000" y="4013200"/>
          <p14:tracePt t="8467" x="2006600" y="4021138"/>
          <p14:tracePt t="8480" x="1981200" y="4030663"/>
          <p14:tracePt t="8490" x="1973263" y="4030663"/>
          <p14:tracePt t="8501" x="1963738" y="4038600"/>
          <p14:tracePt t="8514" x="1955800" y="4046538"/>
          <p14:tracePt t="8524" x="1955800" y="4056063"/>
          <p14:tracePt t="8535" x="1955800" y="4064000"/>
          <p14:tracePt t="8547" x="1947863" y="4081463"/>
          <p14:tracePt t="8557" x="1947863" y="4106863"/>
          <p14:tracePt t="8568" x="1947863" y="4122738"/>
          <p14:tracePt t="8581" x="1955800" y="4148138"/>
          <p14:tracePt t="8591" x="1963738" y="4165600"/>
          <p14:tracePt t="8602" x="1981200" y="4183063"/>
          <p14:tracePt t="8614" x="2006600" y="4198938"/>
          <p14:tracePt t="8625" x="2057400" y="4216400"/>
          <p14:tracePt t="8636" x="2141538" y="4241800"/>
          <p14:tracePt t="8648" x="2201863" y="4259263"/>
          <p14:tracePt t="8658" x="2362200" y="4267200"/>
          <p14:tracePt t="8670" x="2547938" y="4267200"/>
          <p14:tracePt t="8681" x="2674938" y="4267200"/>
          <p14:tracePt t="8693" x="2844800" y="4241800"/>
          <p14:tracePt t="8704" x="2979738" y="4208463"/>
          <p14:tracePt t="8715" x="3055938" y="4183063"/>
          <p14:tracePt t="8727" x="3141663" y="4132263"/>
          <p14:tracePt t="8737" x="3175000" y="4071938"/>
          <p14:tracePt t="8749" x="3208338" y="3995738"/>
          <p14:tracePt t="8761" x="3225800" y="3944938"/>
          <p14:tracePt t="8771" x="3225800" y="3843338"/>
          <p14:tracePt t="8782" x="3217863" y="3700463"/>
          <p14:tracePt t="8794" x="3208338" y="3581400"/>
          <p14:tracePt t="8804" x="3182938" y="3395663"/>
          <p14:tracePt t="8816" x="3141663" y="3200400"/>
          <p14:tracePt t="8829" x="3065463" y="3022600"/>
          <p14:tracePt t="8839" x="2997200" y="2913063"/>
          <p14:tracePt t="8850" x="2887663" y="2751138"/>
          <p14:tracePt t="8863" x="2717800" y="2598738"/>
          <p14:tracePt t="8872" x="2557463" y="2489200"/>
          <p14:tracePt t="8884" x="2293938" y="2379663"/>
          <p14:tracePt t="8897" x="1963738" y="2260600"/>
          <p14:tracePt t="8906" x="1752600" y="2209800"/>
          <p14:tracePt t="8917" x="1447800" y="2176463"/>
          <p14:tracePt t="8930" x="1244600" y="2176463"/>
          <p14:tracePt t="8940" x="1058863" y="2192338"/>
          <p14:tracePt t="8952" x="931863" y="2209800"/>
          <p14:tracePt t="8966" x="754063" y="2268538"/>
          <p14:tracePt t="8975" x="592138" y="2328863"/>
          <p14:tracePt t="8986" x="500063" y="2379663"/>
          <p14:tracePt t="8998" x="381000" y="2446338"/>
          <p14:tracePt t="9007" x="271463" y="2522538"/>
          <p14:tracePt t="9019" x="195263" y="2590800"/>
          <p14:tracePt t="9031" x="109538" y="2674938"/>
          <p14:tracePt t="9041" x="17463" y="2786063"/>
          <p14:tracePt t="9147" x="33338" y="3538538"/>
          <p14:tracePt t="9157" x="134938" y="3657600"/>
          <p14:tracePt t="9167" x="287338" y="3751263"/>
          <p14:tracePt t="9179" x="431800" y="3827463"/>
          <p14:tracePt t="9188" x="642938" y="3919538"/>
          <p14:tracePt t="9199" x="881063" y="3995738"/>
          <p14:tracePt t="9210" x="1041400" y="4046538"/>
          <p14:tracePt t="9221" x="1295400" y="4106863"/>
          <p14:tracePt t="9232" x="1549400" y="4157663"/>
          <p14:tracePt t="9244" x="1770063" y="4191000"/>
          <p14:tracePt t="9255" x="1905000" y="4198938"/>
          <p14:tracePt t="9266" x="2090738" y="4233863"/>
          <p14:tracePt t="9283" x="2260600" y="4259263"/>
          <p14:tracePt t="9290" x="2387600" y="4275138"/>
          <p14:tracePt t="9301" x="2565400" y="4275138"/>
          <p14:tracePt t="9313" x="2735263" y="4259263"/>
          <p14:tracePt t="9322" x="2878138" y="4259263"/>
          <p14:tracePt t="9333" x="3073400" y="4224338"/>
          <p14:tracePt t="9347" x="3302000" y="4198938"/>
          <p14:tracePt t="9356" x="3522663" y="4157663"/>
          <p14:tracePt t="9367" x="3700463" y="4122738"/>
          <p14:tracePt t="9380" x="3903663" y="4071938"/>
          <p14:tracePt t="9390" x="4089400" y="4021138"/>
          <p14:tracePt t="9401" x="4208463" y="3987800"/>
          <p14:tracePt t="9413" x="4325938" y="3944938"/>
          <p14:tracePt t="9424" x="4411663" y="3903663"/>
          <p14:tracePt t="9435" x="4445000" y="3886200"/>
          <p14:tracePt t="9447" x="4478338" y="3852863"/>
          <p14:tracePt t="9457" x="4513263" y="3810000"/>
          <p14:tracePt t="9469" x="4554538" y="3767138"/>
          <p14:tracePt t="9481" x="4589463" y="3741738"/>
          <p14:tracePt t="9491" x="4648200" y="3683000"/>
          <p14:tracePt t="9502" x="4691063" y="3632200"/>
          <p14:tracePt t="9515" x="4716463" y="3598863"/>
          <p14:tracePt t="9525" x="4749800" y="3556000"/>
          <p14:tracePt t="9536" x="4775200" y="3505200"/>
          <p14:tracePt t="9548" x="4800600" y="3479800"/>
          <p14:tracePt t="9559" x="4833938" y="3429000"/>
          <p14:tracePt t="9570" x="4859338" y="3378200"/>
          <p14:tracePt t="9582" x="4884738" y="3319463"/>
          <p14:tracePt t="9592" x="4894263" y="3268663"/>
          <p14:tracePt t="9603" x="4884738" y="3208338"/>
          <p14:tracePt t="9616" x="4859338" y="3149600"/>
          <p14:tracePt t="9626" x="4826000" y="3090863"/>
          <p14:tracePt t="9637" x="4749800" y="3005138"/>
          <p14:tracePt t="9649" x="4673600" y="2938463"/>
          <p14:tracePt t="9660" x="4614863" y="2913063"/>
          <p14:tracePt t="9671" x="4538663" y="2870200"/>
          <p14:tracePt t="9683" x="4470400" y="2844800"/>
          <p14:tracePt t="9696" x="4411663" y="2836863"/>
          <p14:tracePt t="9705" x="4368800" y="2827338"/>
          <p14:tracePt t="9716" x="4318000" y="2836863"/>
          <p14:tracePt t="9728" x="4267200" y="2852738"/>
          <p14:tracePt t="9739" x="4216400" y="2878138"/>
          <p14:tracePt t="9750" x="4140200" y="2928938"/>
          <p14:tracePt t="9763" x="4046538" y="2997200"/>
          <p14:tracePt t="9772" x="3937000" y="3090863"/>
          <p14:tracePt t="9783" x="3860800" y="3167063"/>
          <p14:tracePt t="9796" x="3767138" y="3268663"/>
          <p14:tracePt t="9806" x="3708400" y="3370263"/>
          <p14:tracePt t="9817" x="3683000" y="3446463"/>
          <p14:tracePt t="9831" x="3665538" y="3573463"/>
          <p14:tracePt t="9839" x="3657600" y="3708400"/>
          <p14:tracePt t="9851" x="3657600" y="3810000"/>
          <p14:tracePt t="9863" x="3665538" y="3944938"/>
          <p14:tracePt t="9873" x="3683000" y="4064000"/>
          <p14:tracePt t="9885" x="3725863" y="4191000"/>
          <p14:tracePt t="9897" x="3767138" y="4275138"/>
          <p14:tracePt t="9907" x="3835400" y="4394200"/>
          <p14:tracePt t="9919" x="3911600" y="4495800"/>
          <p14:tracePt t="9931" x="3944938" y="4554538"/>
          <p14:tracePt t="9941" x="4013200" y="4640263"/>
          <p14:tracePt t="9954" x="4089400" y="4699000"/>
          <p14:tracePt t="9966" x="4173538" y="4749800"/>
          <p14:tracePt t="9975" x="4224338" y="4783138"/>
          <p14:tracePt t="9986" x="4310063" y="4818063"/>
          <p14:tracePt t="9998" x="4411663" y="4843463"/>
          <p14:tracePt t="10009" x="4470400" y="4851400"/>
          <p14:tracePt t="10021" x="4564063" y="4868863"/>
          <p14:tracePt t="10032" x="4665663" y="4868863"/>
          <p14:tracePt t="10042" x="4724400" y="4868863"/>
          <p14:tracePt t="10054" x="4826000" y="4868863"/>
          <p14:tracePt t="10066" x="4910138" y="4868863"/>
          <p14:tracePt t="10076" x="4960938" y="4868863"/>
          <p14:tracePt t="10087" x="5037138" y="4859338"/>
          <p14:tracePt t="10099" x="5097463" y="4859338"/>
          <p14:tracePt t="10110" x="5156200" y="4851400"/>
          <p14:tracePt t="10121" x="5189538" y="4843463"/>
          <p14:tracePt t="10133" x="5232400" y="4826000"/>
          <p14:tracePt t="10144" x="5291138" y="4800600"/>
          <p14:tracePt t="10155" x="5351463" y="4783138"/>
          <p14:tracePt t="10167" x="5427663" y="4757738"/>
          <p14:tracePt t="10178" x="5511800" y="4724400"/>
          <p14:tracePt t="10189" x="5588000" y="4699000"/>
          <p14:tracePt t="10200" x="5689600" y="4673600"/>
          <p14:tracePt t="10213" x="5773738" y="4630738"/>
          <p14:tracePt t="10222" x="5849938" y="4589463"/>
          <p14:tracePt t="10234" x="5900738" y="4554538"/>
          <p14:tracePt t="10246" x="5969000" y="4495800"/>
          <p14:tracePt t="10256" x="6019800" y="4445000"/>
          <p14:tracePt t="10267" x="6053138" y="4402138"/>
          <p14:tracePt t="10280" x="6103938" y="4343400"/>
          <p14:tracePt t="10290" x="6138863" y="4275138"/>
          <p14:tracePt t="10301" x="6164263" y="4241800"/>
          <p14:tracePt t="10313" x="6180138" y="4191000"/>
          <p14:tracePt t="10323" x="6189663" y="4122738"/>
          <p14:tracePt t="10335" x="6189663" y="4056063"/>
          <p14:tracePt t="10347" x="6180138" y="4013200"/>
          <p14:tracePt t="10357" x="6154738" y="3954463"/>
          <p14:tracePt t="10369" x="6121400" y="3894138"/>
          <p14:tracePt t="10381" x="6096000" y="3852863"/>
          <p14:tracePt t="10391" x="6078538" y="3810000"/>
          <p14:tracePt t="10403" x="6062663" y="3767138"/>
          <p14:tracePt t="10415" x="6045200" y="3733800"/>
          <p14:tracePt t="10436" x="6037263" y="3708400"/>
          <p14:tracePt t="10442" x="6027738" y="3683000"/>
          <p14:tracePt t="10451" x="6002338" y="3665538"/>
          <p14:tracePt t="10465" x="5976938" y="3640138"/>
          <p14:tracePt t="10482" x="5935663" y="3614738"/>
          <p14:tracePt t="10483" x="5892800" y="3589338"/>
          <p14:tracePt t="10493" x="5859463" y="3581400"/>
          <p14:tracePt t="10504" x="5824538" y="3573463"/>
          <p14:tracePt t="10516" x="5791200" y="3563938"/>
          <p14:tracePt t="10526" x="5765800" y="3563938"/>
          <p14:tracePt t="10537" x="5740400" y="3563938"/>
          <p14:tracePt t="10549" x="5707063" y="3563938"/>
          <p14:tracePt t="10560" x="5664200" y="3563938"/>
          <p14:tracePt t="10571" x="5630863" y="3573463"/>
          <p14:tracePt t="10583" x="5570538" y="3581400"/>
          <p14:tracePt t="10593" x="5511800" y="3598863"/>
          <p14:tracePt t="10605" x="5468938" y="3606800"/>
          <p14:tracePt t="10616" x="5418138" y="3624263"/>
          <p14:tracePt t="10629" x="5359400" y="3640138"/>
          <p14:tracePt t="10639" x="5326063" y="3649663"/>
          <p14:tracePt t="10650" x="5300663" y="3657600"/>
          <p14:tracePt t="10662" x="5283200" y="3665538"/>
          <p14:tracePt t="10672" x="5275263" y="3665538"/>
          <p14:tracePt t="17474" x="5275263" y="3690938"/>
          <p14:tracePt t="17483" x="5283200" y="3708400"/>
          <p14:tracePt t="17491" x="5291138" y="3741738"/>
          <p14:tracePt t="17503" x="5308600" y="3776663"/>
          <p14:tracePt t="17513" x="5334000" y="3835400"/>
          <p14:tracePt t="17524" x="5367338" y="3903663"/>
          <p14:tracePt t="17537" x="5427663" y="3962400"/>
          <p14:tracePt t="17546" x="5461000" y="4021138"/>
          <p14:tracePt t="17557" x="5545138" y="4097338"/>
          <p14:tracePt t="17570" x="5646738" y="4191000"/>
          <p14:tracePt t="17580" x="5722938" y="4233863"/>
          <p14:tracePt t="17591" x="5884863" y="4335463"/>
          <p14:tracePt t="17604" x="6070600" y="4427538"/>
          <p14:tracePt t="17614" x="6223000" y="4487863"/>
          <p14:tracePt t="17625" x="6477000" y="4579938"/>
          <p14:tracePt t="17638" x="6764338" y="4656138"/>
          <p14:tracePt t="17647" x="7053263" y="4699000"/>
          <p14:tracePt t="17658" x="7239000" y="4732338"/>
          <p14:tracePt t="17670" x="7493000" y="4757738"/>
          <p14:tracePt t="17681" x="7772400" y="4792663"/>
          <p14:tracePt t="17693" x="7983538" y="4792663"/>
          <p14:tracePt t="17705" x="8255000" y="4792663"/>
          <p14:tracePt t="17715" x="8483600" y="4792663"/>
          <p14:tracePt t="17726" x="8669338" y="4775200"/>
          <p14:tracePt t="17738" x="8770938" y="4767263"/>
          <p14:tracePt t="17748" x="8872538" y="4757738"/>
          <p14:tracePt t="17760" x="8948738" y="4749800"/>
          <p14:tracePt t="17772" x="8983663" y="4741863"/>
          <p14:tracePt t="17782" x="9009063" y="4741863"/>
          <p14:tracePt t="17794" x="9017000" y="4732338"/>
          <p14:tracePt t="17805" x="9024938" y="4732338"/>
          <p14:tracePt t="17827" x="9034463" y="4732338"/>
          <p14:tracePt t="17849" x="9034463" y="4724400"/>
          <p14:tracePt t="18029" x="9024938" y="4724400"/>
          <p14:tracePt t="18042" x="9017000" y="4724400"/>
          <p14:tracePt t="18074" x="8999538" y="4724400"/>
          <p14:tracePt t="18087" x="8948738" y="4724400"/>
          <p14:tracePt t="18435" x="8974138" y="4724400"/>
          <p14:tracePt t="18446" x="8999538" y="4724400"/>
          <p14:tracePt t="18460" x="9017000" y="4724400"/>
          <p14:tracePt t="18470" x="9034463" y="4724400"/>
          <p14:tracePt t="18480" x="9075738" y="4699000"/>
          <p14:tracePt t="18491" x="9126538" y="4691063"/>
          <p14:tracePt t="18504" x="9169400" y="4656138"/>
          <p14:tracePt t="18514" x="9253538" y="4605338"/>
          <p14:tracePt t="18525" x="9355138" y="4529138"/>
          <p14:tracePt t="18540" x="9474200" y="4437063"/>
          <p14:tracePt t="18548" x="9558338" y="4343400"/>
          <p14:tracePt t="18560" x="9694863" y="4198938"/>
          <p14:tracePt t="18571" x="9812338" y="4064000"/>
          <p14:tracePt t="18582" x="9888538" y="3954463"/>
          <p14:tracePt t="18593" x="9964738" y="3827463"/>
          <p14:tracePt t="18604" x="10007600" y="3700463"/>
          <p14:tracePt t="18615" x="10033000" y="3624263"/>
          <p14:tracePt t="18627" x="10040938" y="3505200"/>
          <p14:tracePt t="18638" x="10040938" y="3403600"/>
          <p14:tracePt t="18649" x="10040938" y="3319463"/>
          <p14:tracePt t="18660" x="10033000" y="3259138"/>
          <p14:tracePt t="18672" x="10033000" y="3192463"/>
          <p14:tracePt t="18682" x="10015538" y="3157538"/>
          <p14:tracePt t="18694" x="10007600" y="3132138"/>
          <p14:tracePt t="18706" x="9990138" y="3106738"/>
          <p14:tracePt t="18716" x="9964738" y="3090863"/>
          <p14:tracePt t="18727" x="9931400" y="3090863"/>
          <p14:tracePt t="18739" x="9880600" y="3081338"/>
          <p14:tracePt t="18750" x="9812338" y="3081338"/>
          <p14:tracePt t="18761" x="9728200" y="3090863"/>
          <p14:tracePt t="18772" x="9659938" y="3098800"/>
          <p14:tracePt t="18783" x="9567863" y="3116263"/>
          <p14:tracePt t="18795" x="9482138" y="3149600"/>
          <p14:tracePt t="18806" x="9423400" y="3175000"/>
          <p14:tracePt t="18817" x="9339263" y="3217863"/>
          <p14:tracePt t="18829" x="9278938" y="3268663"/>
          <p14:tracePt t="18840" x="9228138" y="3335338"/>
          <p14:tracePt t="18851" x="9186863" y="3386138"/>
          <p14:tracePt t="18863" x="9136063" y="3454400"/>
          <p14:tracePt t="18874" x="9093200" y="3538538"/>
          <p14:tracePt t="18885" x="9067800" y="3598863"/>
          <p14:tracePt t="18896" x="9042400" y="3690938"/>
          <p14:tracePt t="18908" x="9017000" y="3802063"/>
          <p14:tracePt t="18920" x="9009063" y="3886200"/>
          <p14:tracePt t="18930" x="9009063" y="3987800"/>
          <p14:tracePt t="18941" x="8999538" y="4097338"/>
          <p14:tracePt t="18955" x="8999538" y="4191000"/>
          <p14:tracePt t="18964" x="9009063" y="4249738"/>
          <p14:tracePt t="18975" x="9024938" y="4343400"/>
          <p14:tracePt t="18988" x="9059863" y="4427538"/>
          <p14:tracePt t="18998" x="9101138" y="4487863"/>
          <p14:tracePt t="19011" x="9169400" y="4579938"/>
          <p14:tracePt t="19022" x="9245600" y="4656138"/>
          <p14:tracePt t="19032" x="9304338" y="4699000"/>
          <p14:tracePt t="19043" x="9415463" y="4749800"/>
          <p14:tracePt t="19055" x="9525000" y="4792663"/>
          <p14:tracePt t="19065" x="9634538" y="4818063"/>
          <p14:tracePt t="19077" x="9728200" y="4833938"/>
          <p14:tracePt t="19089" x="9847263" y="4851400"/>
          <p14:tracePt t="19099" x="9999663" y="4859338"/>
          <p14:tracePt t="19111" x="10091738" y="4868863"/>
          <p14:tracePt t="19122" x="10244138" y="4868863"/>
          <p14:tracePt t="19132" x="10388600" y="4859338"/>
          <p14:tracePt t="19144" x="10472738" y="4851400"/>
          <p14:tracePt t="19155" x="10558463" y="4833938"/>
          <p14:tracePt t="19166" x="10625138" y="4818063"/>
          <p14:tracePt t="19179" x="10668000" y="4800600"/>
          <p14:tracePt t="19189" x="10685463" y="4800600"/>
          <p14:tracePt t="19200" x="10685463" y="4792663"/>
          <p14:tracePt t="19211" x="10693400" y="4792663"/>
          <p14:tracePt t="19267" x="10701338" y="4792663"/>
          <p14:tracePt t="19312" x="10710863" y="4783138"/>
          <p14:tracePt t="19447" x="10710863" y="4775200"/>
          <p14:tracePt t="20370" x="10718800" y="4767263"/>
          <p14:tracePt t="20392" x="10718800" y="4757738"/>
          <p14:tracePt t="20426" x="10718800" y="4749800"/>
          <p14:tracePt t="21067" x="10726738" y="4749800"/>
          <p14:tracePt t="21079" x="10736263" y="4749800"/>
          <p14:tracePt t="21090" x="10744200" y="4749800"/>
          <p14:tracePt t="21112" x="10752138" y="4749800"/>
          <p14:tracePt t="21124" x="10752138" y="4741863"/>
          <p14:tracePt t="21146" x="10761663" y="4741863"/>
          <p14:tracePt t="21461" x="10769600" y="4741863"/>
          <p14:tracePt t="21472" x="10769600" y="4732338"/>
          <p14:tracePt t="21483" x="10777538" y="4732338"/>
          <p14:tracePt t="21911" x="10769600" y="4732338"/>
          <p14:tracePt t="22552" x="10777538" y="4732338"/>
          <p14:tracePt t="22557" x="10787063" y="4716463"/>
          <p14:tracePt t="22566" x="10795000" y="4706938"/>
          <p14:tracePt t="22577" x="10795000" y="4691063"/>
          <p14:tracePt t="22586" x="10812463" y="4648200"/>
          <p14:tracePt t="22598" x="10828338" y="4605338"/>
          <p14:tracePt t="22611" x="10837863" y="4564063"/>
          <p14:tracePt t="22620" x="10863263" y="4503738"/>
          <p14:tracePt t="22632" x="10879138" y="4437063"/>
          <p14:tracePt t="22644" x="10888663" y="4368800"/>
          <p14:tracePt t="22653" x="10888663" y="4267200"/>
          <p14:tracePt t="22665" x="10888663" y="4157663"/>
          <p14:tracePt t="22677" x="10879138" y="4021138"/>
          <p14:tracePt t="22689" x="10871200" y="3919538"/>
          <p14:tracePt t="22699" x="10837863" y="3759200"/>
          <p14:tracePt t="22710" x="10802938" y="3614738"/>
          <p14:tracePt t="22723" x="10787063" y="3522663"/>
          <p14:tracePt t="22732" x="10744200" y="3421063"/>
          <p14:tracePt t="22744" x="10710863" y="3335338"/>
          <p14:tracePt t="22756" x="10660063" y="3259138"/>
          <p14:tracePt t="22767" x="10625138" y="3200400"/>
          <p14:tracePt t="22778" x="10574338" y="3132138"/>
          <p14:tracePt t="22791" x="10533063" y="3073400"/>
          <p14:tracePt t="22800" x="10490200" y="3030538"/>
          <p14:tracePt t="22812" x="10421938" y="2979738"/>
          <p14:tracePt t="22824" x="10371138" y="2946400"/>
          <p14:tracePt t="22834" x="10345738" y="2928938"/>
          <p14:tracePt t="22845" x="10312400" y="2921000"/>
          <p14:tracePt t="22857" x="10287000" y="2921000"/>
          <p14:tracePt t="22867" x="10279063" y="2921000"/>
          <p14:tracePt t="22878" x="10244138" y="2921000"/>
          <p14:tracePt t="22891" x="10193338" y="2921000"/>
          <p14:tracePt t="22901" x="10101263" y="2938463"/>
          <p14:tracePt t="22913" x="10015538" y="2946400"/>
          <p14:tracePt t="22925" x="9855200" y="2971800"/>
          <p14:tracePt t="22935" x="9694863" y="3005138"/>
          <p14:tracePt t="22946" x="9583738" y="3030538"/>
          <p14:tracePt t="22958" x="9456738" y="3081338"/>
          <p14:tracePt t="22968" x="9364663" y="3116263"/>
          <p14:tracePt t="22980" x="9296400" y="3141663"/>
          <p14:tracePt t="22991" x="9245600" y="3175000"/>
          <p14:tracePt t="23002" x="9161463" y="3200400"/>
          <p14:tracePt t="23014" x="9085263" y="3243263"/>
          <p14:tracePt t="23026" x="9050338" y="3259138"/>
          <p14:tracePt t="23036" x="8999538" y="3294063"/>
          <p14:tracePt t="23048" x="8940800" y="3327400"/>
          <p14:tracePt t="23059" x="8897938" y="3352800"/>
          <p14:tracePt t="23070" x="8831263" y="3386138"/>
          <p14:tracePt t="23081" x="8788400" y="3421063"/>
          <p14:tracePt t="23093" x="8763000" y="3436938"/>
          <p14:tracePt t="23103" x="8729663" y="3471863"/>
          <p14:tracePt t="23115" x="8704263" y="3505200"/>
          <p14:tracePt t="23127" x="8669338" y="3538538"/>
          <p14:tracePt t="23137" x="8653463" y="3563938"/>
          <p14:tracePt t="23149" x="8636000" y="3606800"/>
          <p14:tracePt t="23160" x="8610600" y="3649663"/>
          <p14:tracePt t="23174" x="8593138" y="3683000"/>
          <p14:tracePt t="23183" x="8577263" y="3741738"/>
          <p14:tracePt t="23194" x="8559800" y="3817938"/>
          <p14:tracePt t="23206" x="8551863" y="3878263"/>
          <p14:tracePt t="23217" x="8551863" y="3944938"/>
          <p14:tracePt t="23227" x="8551863" y="4021138"/>
          <p14:tracePt t="23240" x="8551863" y="4089400"/>
          <p14:tracePt t="23250" x="8551863" y="4132263"/>
          <p14:tracePt t="23261" x="8551863" y="4183063"/>
          <p14:tracePt t="23274" x="8559800" y="4208463"/>
          <p14:tracePt t="23284" x="8559800" y="4241800"/>
          <p14:tracePt t="23295" x="8559800" y="4275138"/>
          <p14:tracePt t="23307" x="8577263" y="4318000"/>
          <p14:tracePt t="23318" x="8585200" y="4343400"/>
          <p14:tracePt t="23329" x="8602663" y="4368800"/>
          <p14:tracePt t="23341" x="8610600" y="4394200"/>
          <p14:tracePt t="23351" x="8636000" y="4427538"/>
          <p14:tracePt t="23362" x="8643938" y="4445000"/>
          <p14:tracePt t="23375" x="8661400" y="4452938"/>
          <p14:tracePt t="23385" x="8686800" y="4478338"/>
          <p14:tracePt t="23396" x="8704263" y="4495800"/>
          <p14:tracePt t="23409" x="8729663" y="4521200"/>
          <p14:tracePt t="23419" x="8755063" y="4546600"/>
          <p14:tracePt t="23430" x="8763000" y="4564063"/>
          <p14:tracePt t="23442" x="8780463" y="4589463"/>
          <p14:tracePt t="23452" x="8796338" y="4605338"/>
          <p14:tracePt t="23464" x="8805863" y="4614863"/>
          <p14:tracePt t="23475" x="8821738" y="4622800"/>
          <p14:tracePt t="23486" x="8831263" y="4630738"/>
          <p14:tracePt t="23498" x="8839200" y="4630738"/>
          <p14:tracePt t="23510" x="8847138" y="4640263"/>
          <p14:tracePt t="23520" x="8864600" y="4648200"/>
          <p14:tracePt t="23531" x="8882063" y="4656138"/>
          <p14:tracePt t="23543" x="8890000" y="4656138"/>
          <p14:tracePt t="23553" x="8897938" y="4656138"/>
          <p14:tracePt t="25973" x="8907463" y="4656138"/>
          <p14:tracePt t="25976" x="8923338" y="4622800"/>
          <p14:tracePt t="25986" x="8974138" y="4529138"/>
          <p14:tracePt t="25996" x="9017000" y="4445000"/>
          <p14:tracePt t="26010" x="9101138" y="4292600"/>
          <p14:tracePt t="26018" x="9161463" y="4157663"/>
          <p14:tracePt t="26029" x="9253538" y="3903663"/>
          <p14:tracePt t="26042" x="9321800" y="3589338"/>
          <p14:tracePt t="26052" x="9364663" y="3352800"/>
          <p14:tracePt t="26063" x="9440863" y="2946400"/>
          <p14:tracePt t="26075" x="9482138" y="2667000"/>
          <p14:tracePt t="26085" x="9575800" y="2252663"/>
          <p14:tracePt t="26096" x="9634538" y="2006600"/>
          <p14:tracePt t="26109" x="9720263" y="1701800"/>
          <p14:tracePt t="26118" x="9771063" y="1531938"/>
          <p14:tracePt t="26130" x="9829800" y="1303338"/>
          <p14:tracePt t="26143" x="9888538" y="1100138"/>
          <p14:tracePt t="26153" x="9931400" y="982663"/>
          <p14:tracePt t="26164" x="9982200" y="830263"/>
          <p14:tracePt t="26176" x="10007600" y="744538"/>
          <p14:tracePt t="26186" x="10033000" y="652463"/>
          <p14:tracePt t="26197" x="10058400" y="601663"/>
          <p14:tracePt t="26209" x="10109200" y="515938"/>
          <p14:tracePt t="26220" x="10177463" y="423863"/>
          <p14:tracePt t="26231" x="10218738" y="373063"/>
          <p14:tracePt t="26243" x="10287000" y="279400"/>
          <p14:tracePt t="26254" x="10320338" y="228600"/>
          <p14:tracePt t="26265" x="10363200" y="152400"/>
          <p14:tracePt t="26277" x="10388600" y="119063"/>
          <p14:tracePt t="26287" x="10414000" y="68263"/>
          <p14:tracePt t="26299" x="10421938" y="42863"/>
          <p14:tracePt t="26310" x="10421938" y="17463"/>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97E11-D42D-C0C6-DDA4-845F126131EE}"/>
              </a:ext>
            </a:extLst>
          </p:cNvPr>
          <p:cNvSpPr>
            <a:spLocks noGrp="1"/>
          </p:cNvSpPr>
          <p:nvPr>
            <p:ph type="title"/>
          </p:nvPr>
        </p:nvSpPr>
        <p:spPr/>
        <p:txBody>
          <a:bodyPr/>
          <a:lstStyle/>
          <a:p>
            <a:r>
              <a:rPr lang="en-US" dirty="0"/>
              <a:t>Evaluate the quality metrics</a:t>
            </a:r>
          </a:p>
        </p:txBody>
      </p:sp>
      <p:sp>
        <p:nvSpPr>
          <p:cNvPr id="3" name="Content Placeholder 2">
            <a:extLst>
              <a:ext uri="{FF2B5EF4-FFF2-40B4-BE49-F238E27FC236}">
                <a16:creationId xmlns:a16="http://schemas.microsoft.com/office/drawing/2014/main" id="{3BE3AF0C-4CCD-2FD6-72DE-4A57495EACB8}"/>
              </a:ext>
            </a:extLst>
          </p:cNvPr>
          <p:cNvSpPr>
            <a:spLocks noGrp="1"/>
          </p:cNvSpPr>
          <p:nvPr>
            <p:ph idx="1"/>
          </p:nvPr>
        </p:nvSpPr>
        <p:spPr/>
        <p:txBody>
          <a:bodyPr/>
          <a:lstStyle/>
          <a:p>
            <a:r>
              <a:rPr lang="en-GB" i="0" dirty="0">
                <a:solidFill>
                  <a:srgbClr val="202122"/>
                </a:solidFill>
                <a:effectLst/>
              </a:rPr>
              <a:t>Pearson correlation coefficient( </a:t>
            </a:r>
            <a:r>
              <a:rPr lang="en-US" dirty="0"/>
              <a:t>R-value)</a:t>
            </a:r>
          </a:p>
          <a:p>
            <a:r>
              <a:rPr lang="en-US" dirty="0"/>
              <a:t>P-value: threshold in this project is 0.1</a:t>
            </a:r>
          </a:p>
        </p:txBody>
      </p:sp>
      <p:sp>
        <p:nvSpPr>
          <p:cNvPr id="4" name="Rectangle 3">
            <a:extLst>
              <a:ext uri="{FF2B5EF4-FFF2-40B4-BE49-F238E27FC236}">
                <a16:creationId xmlns:a16="http://schemas.microsoft.com/office/drawing/2014/main" id="{C4AA15F8-C629-2DA6-A651-86AD39D0CB3A}"/>
              </a:ext>
            </a:extLst>
          </p:cNvPr>
          <p:cNvSpPr/>
          <p:nvPr/>
        </p:nvSpPr>
        <p:spPr>
          <a:xfrm>
            <a:off x="2139884" y="3864990"/>
            <a:ext cx="2187019" cy="101809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Metric values (Machine)</a:t>
            </a:r>
          </a:p>
        </p:txBody>
      </p:sp>
      <p:sp>
        <p:nvSpPr>
          <p:cNvPr id="5" name="Rectangle 4">
            <a:extLst>
              <a:ext uri="{FF2B5EF4-FFF2-40B4-BE49-F238E27FC236}">
                <a16:creationId xmlns:a16="http://schemas.microsoft.com/office/drawing/2014/main" id="{946E0C33-29AE-4914-14AF-E8AF5E54F351}"/>
              </a:ext>
            </a:extLst>
          </p:cNvPr>
          <p:cNvSpPr/>
          <p:nvPr/>
        </p:nvSpPr>
        <p:spPr>
          <a:xfrm>
            <a:off x="7071673" y="3864990"/>
            <a:ext cx="2187019" cy="101809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Mark </a:t>
            </a:r>
          </a:p>
          <a:p>
            <a:pPr algn="ctr"/>
            <a:r>
              <a:rPr lang="en-US" dirty="0"/>
              <a:t>(Human)</a:t>
            </a:r>
          </a:p>
        </p:txBody>
      </p:sp>
      <p:cxnSp>
        <p:nvCxnSpPr>
          <p:cNvPr id="7" name="Straight Arrow Connector 6">
            <a:extLst>
              <a:ext uri="{FF2B5EF4-FFF2-40B4-BE49-F238E27FC236}">
                <a16:creationId xmlns:a16="http://schemas.microsoft.com/office/drawing/2014/main" id="{D906C9AE-17F4-CA1D-A201-AD5F5181486F}"/>
              </a:ext>
            </a:extLst>
          </p:cNvPr>
          <p:cNvCxnSpPr>
            <a:stCxn id="4" idx="3"/>
            <a:endCxn id="5" idx="1"/>
          </p:cNvCxnSpPr>
          <p:nvPr/>
        </p:nvCxnSpPr>
        <p:spPr>
          <a:xfrm>
            <a:off x="4326903" y="4374038"/>
            <a:ext cx="2744770" cy="0"/>
          </a:xfrm>
          <a:prstGeom prst="straightConnector1">
            <a:avLst/>
          </a:prstGeom>
          <a:ln w="63500">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B6DD0A9-3DD2-5A71-242A-44781876362C}"/>
              </a:ext>
            </a:extLst>
          </p:cNvPr>
          <p:cNvSpPr txBox="1"/>
          <p:nvPr/>
        </p:nvSpPr>
        <p:spPr>
          <a:xfrm>
            <a:off x="5120328" y="3869769"/>
            <a:ext cx="1237518" cy="369332"/>
          </a:xfrm>
          <a:prstGeom prst="rect">
            <a:avLst/>
          </a:prstGeom>
          <a:noFill/>
        </p:spPr>
        <p:txBody>
          <a:bodyPr wrap="none" rtlCol="0">
            <a:spAutoFit/>
          </a:bodyPr>
          <a:lstStyle/>
          <a:p>
            <a:r>
              <a:rPr lang="en-US" dirty="0"/>
              <a:t>Correlation</a:t>
            </a:r>
          </a:p>
        </p:txBody>
      </p:sp>
      <p:pic>
        <p:nvPicPr>
          <p:cNvPr id="18" name="Audio 17">
            <a:hlinkClick r:id="" action="ppaction://media"/>
            <a:extLst>
              <a:ext uri="{FF2B5EF4-FFF2-40B4-BE49-F238E27FC236}">
                <a16:creationId xmlns:a16="http://schemas.microsoft.com/office/drawing/2014/main" id="{8A225761-5E5F-E06D-26BC-7544B73004C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12588160"/>
      </p:ext>
    </p:extLst>
  </p:cSld>
  <p:clrMapOvr>
    <a:masterClrMapping/>
  </p:clrMapOvr>
  <mc:AlternateContent xmlns:mc="http://schemas.openxmlformats.org/markup-compatibility/2006" xmlns:p14="http://schemas.microsoft.com/office/powerpoint/2010/main">
    <mc:Choice Requires="p14">
      <p:transition spd="slow" p14:dur="2000" advTm="68812"/>
    </mc:Choice>
    <mc:Fallback xmlns="">
      <p:transition spd="slow" advTm="68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extLst>
    <p:ext uri="{3A86A75C-4F4B-4683-9AE1-C65F6400EC91}">
      <p14:laserTraceLst xmlns:p14="http://schemas.microsoft.com/office/powerpoint/2010/main">
        <p14:tracePtLst>
          <p14:tracePt t="2351" x="9423400" y="25400"/>
          <p14:tracePt t="2359" x="9212263" y="287338"/>
          <p14:tracePt t="2371" x="9009063" y="508000"/>
          <p14:tracePt t="2380" x="8720138" y="846138"/>
          <p14:tracePt t="2393" x="8399463" y="1201738"/>
          <p14:tracePt t="2400" x="8110538" y="1524000"/>
          <p14:tracePt t="2412" x="7975600" y="1676400"/>
          <p14:tracePt t="2422" x="7797800" y="1912938"/>
          <p14:tracePt t="2434" x="7713663" y="2032000"/>
          <p14:tracePt t="2444" x="7602538" y="2201863"/>
          <p14:tracePt t="2456" x="7543800" y="2293938"/>
          <p14:tracePt t="2468" x="7493000" y="2413000"/>
          <p14:tracePt t="2478" x="7467600" y="2514600"/>
          <p14:tracePt t="2490" x="7459663" y="2573338"/>
          <p14:tracePt t="2500" x="7459663" y="2616200"/>
          <p14:tracePt t="2511" x="7467600" y="2641600"/>
          <p14:tracePt t="2522" x="7475538" y="2684463"/>
          <p14:tracePt t="2536" x="7475538" y="2700338"/>
          <p14:tracePt t="2545" x="7485063" y="2743200"/>
          <p14:tracePt t="2556" x="7493000" y="2801938"/>
          <p14:tracePt t="2567" x="7500938" y="2844800"/>
          <p14:tracePt t="2579" x="7510463" y="2921000"/>
          <p14:tracePt t="2592" x="7518400" y="2979738"/>
          <p14:tracePt t="2600" x="7543800" y="3040063"/>
          <p14:tracePt t="2613" x="7561263" y="3090863"/>
          <p14:tracePt t="2626" x="7586663" y="3132138"/>
          <p14:tracePt t="2634" x="7602538" y="3182938"/>
          <p14:tracePt t="2645" x="7612063" y="3200400"/>
          <p14:tracePt t="2660" x="7620000" y="3217863"/>
          <p14:tracePt t="2671" x="7620000" y="3225800"/>
          <p14:tracePt t="2681" x="7620000" y="3233738"/>
          <p14:tracePt t="2701" x="7620000" y="3243263"/>
          <p14:tracePt t="2725" x="7620000" y="3251200"/>
          <p14:tracePt t="2746" x="7620000" y="3259138"/>
          <p14:tracePt t="2771" x="7612063" y="3268663"/>
          <p14:tracePt t="2803" x="7602538" y="3276600"/>
          <p14:tracePt t="2814" x="7569200" y="3276600"/>
          <p14:tracePt t="2828" x="7493000" y="3259138"/>
          <p14:tracePt t="2838" x="7450138" y="3243263"/>
          <p14:tracePt t="3231" x="7442200" y="3243263"/>
          <p14:tracePt t="3245" x="7450138" y="3243263"/>
          <p14:tracePt t="3254" x="7450138" y="3251200"/>
          <p14:tracePt t="3275" x="7442200" y="3259138"/>
          <p14:tracePt t="3288" x="7434263" y="3268663"/>
          <p14:tracePt t="3298" x="7416800" y="3284538"/>
          <p14:tracePt t="3310" x="7391400" y="3302000"/>
          <p14:tracePt t="3323" x="7348538" y="3319463"/>
          <p14:tracePt t="3332" x="7297738" y="3360738"/>
          <p14:tracePt t="3346" x="7221538" y="3403600"/>
          <p14:tracePt t="3357" x="7145338" y="3454400"/>
          <p14:tracePt t="3366" x="7053263" y="3530600"/>
          <p14:tracePt t="3380" x="6942138" y="3632200"/>
          <p14:tracePt t="3390" x="6824663" y="3751263"/>
          <p14:tracePt t="3401" x="6731000" y="3843338"/>
          <p14:tracePt t="3413" x="6604000" y="3979863"/>
          <p14:tracePt t="3423" x="6510338" y="4114800"/>
          <p14:tracePt t="3434" x="6477000" y="4208463"/>
          <p14:tracePt t="3446" x="6459538" y="4318000"/>
          <p14:tracePt t="3457" x="6469063" y="4437063"/>
          <p14:tracePt t="3468" x="6502400" y="4546600"/>
          <p14:tracePt t="3481" x="6535738" y="4614863"/>
          <p14:tracePt t="3490" x="6596063" y="4724400"/>
          <p14:tracePt t="3504" x="6672263" y="4833938"/>
          <p14:tracePt t="3513" x="6723063" y="4894263"/>
          <p14:tracePt t="3524" x="6824663" y="5003800"/>
          <p14:tracePt t="3537" x="6942138" y="5105400"/>
          <p14:tracePt t="3547" x="7129463" y="5232400"/>
          <p14:tracePt t="3557" x="7272338" y="5316538"/>
          <p14:tracePt t="3571" x="7518400" y="5443538"/>
          <p14:tracePt t="3581" x="7764463" y="5545138"/>
          <p14:tracePt t="3590" x="7967663" y="5630863"/>
          <p14:tracePt t="3605" x="8229600" y="5722938"/>
          <p14:tracePt t="3614" x="8501063" y="5748338"/>
          <p14:tracePt t="3624" x="8821738" y="5757863"/>
          <p14:tracePt t="3639" x="9034463" y="5740400"/>
          <p14:tracePt t="3648" x="9372600" y="5689600"/>
          <p14:tracePt t="3658" x="9669463" y="5613400"/>
          <p14:tracePt t="3672" x="9872663" y="5537200"/>
          <p14:tracePt t="3682" x="10075863" y="5435600"/>
          <p14:tracePt t="3691" x="10185400" y="5341938"/>
          <p14:tracePt t="3706" x="10244138" y="5265738"/>
          <p14:tracePt t="3715" x="10261600" y="5224463"/>
          <p14:tracePt t="3725" x="10269538" y="5156200"/>
          <p14:tracePt t="3740" x="10269538" y="5087938"/>
          <p14:tracePt t="3749" x="10269538" y="5046663"/>
          <p14:tracePt t="3759" x="10269538" y="4978400"/>
          <p14:tracePt t="3774" x="10269538" y="4902200"/>
          <p14:tracePt t="3782" x="10261600" y="4826000"/>
          <p14:tracePt t="3793" x="10253663" y="4749800"/>
          <p14:tracePt t="3808" x="10218738" y="4648200"/>
          <p14:tracePt t="3818" x="10167938" y="4513263"/>
          <p14:tracePt t="3826" x="10101263" y="4402138"/>
          <p14:tracePt t="3841" x="9982200" y="4233863"/>
          <p14:tracePt t="3852" x="9837738" y="4064000"/>
          <p14:tracePt t="3863" x="9694863" y="3903663"/>
          <p14:tracePt t="3875" x="9583738" y="3792538"/>
          <p14:tracePt t="3885" x="9415463" y="3665538"/>
          <p14:tracePt t="3896" x="9271000" y="3548063"/>
          <p14:tracePt t="3907" x="9151938" y="3487738"/>
          <p14:tracePt t="3916" x="8991600" y="3421063"/>
          <p14:tracePt t="3930" x="8872538" y="3370263"/>
          <p14:tracePt t="3940" x="8780463" y="3344863"/>
          <p14:tracePt t="3951" x="8712200" y="3327400"/>
          <p14:tracePt t="3964" x="8653463" y="3309938"/>
          <p14:tracePt t="3980" x="8610600" y="3309938"/>
          <p14:tracePt t="3990" x="8593138" y="3309938"/>
          <p14:tracePt t="3999" x="8577263" y="3309938"/>
          <p14:tracePt t="4009" x="8567738" y="3309938"/>
          <p14:tracePt t="4109" x="8559800" y="3309938"/>
          <p14:tracePt t="6767" x="8526463" y="3309938"/>
          <p14:tracePt t="6775" x="8509000" y="3309938"/>
          <p14:tracePt t="6787" x="8466138" y="3309938"/>
          <p14:tracePt t="6797" x="8424863" y="3309938"/>
          <p14:tracePt t="6809" x="8356600" y="3309938"/>
          <p14:tracePt t="6820" x="8288338" y="3309938"/>
          <p14:tracePt t="6830" x="8170863" y="3309938"/>
          <p14:tracePt t="6842" x="8034338" y="3309938"/>
          <p14:tracePt t="6854" x="7950200" y="3309938"/>
          <p14:tracePt t="6866" x="7805738" y="3309938"/>
          <p14:tracePt t="6876" x="7688263" y="3309938"/>
          <p14:tracePt t="6889" x="7493000" y="3319463"/>
          <p14:tracePt t="6900" x="7348538" y="3319463"/>
          <p14:tracePt t="6909" x="7119938" y="3319463"/>
          <p14:tracePt t="6923" x="6865938" y="3309938"/>
          <p14:tracePt t="6934" x="6680200" y="3309938"/>
          <p14:tracePt t="6943" x="6400800" y="3294063"/>
          <p14:tracePt t="6957" x="6223000" y="3294063"/>
          <p14:tracePt t="6968" x="5951538" y="3284538"/>
          <p14:tracePt t="6977" x="5748338" y="3284538"/>
          <p14:tracePt t="6991" x="5621338" y="3284538"/>
          <p14:tracePt t="7001" x="5461000" y="3276600"/>
          <p14:tracePt t="7011" x="5367338" y="3276600"/>
          <p14:tracePt t="7025" x="5232400" y="3268663"/>
          <p14:tracePt t="7035" x="5148263" y="3259138"/>
          <p14:tracePt t="7044" x="5029200" y="3259138"/>
          <p14:tracePt t="7059" x="4894263" y="3259138"/>
          <p14:tracePt t="7068" x="4818063" y="3259138"/>
          <p14:tracePt t="7078" x="4681538" y="3259138"/>
          <p14:tracePt t="7092" x="4597400" y="3259138"/>
          <p14:tracePt t="7101" x="4470400" y="3259138"/>
          <p14:tracePt t="7111" x="4376738" y="3259138"/>
          <p14:tracePt t="7125" x="4233863" y="3259138"/>
          <p14:tracePt t="7134" x="4097338" y="3259138"/>
          <p14:tracePt t="7145" x="4005263" y="3251200"/>
          <p14:tracePt t="7159" x="3878263" y="3251200"/>
          <p14:tracePt t="7168" x="3784600" y="3251200"/>
          <p14:tracePt t="7179" x="3640138" y="3251200"/>
          <p14:tracePt t="7193" x="3556000" y="3251200"/>
          <p14:tracePt t="7202" x="3436938" y="3251200"/>
          <p14:tracePt t="7213" x="3302000" y="3251200"/>
          <p14:tracePt t="7226" x="3243263" y="3251200"/>
          <p14:tracePt t="7235" x="3157538" y="3251200"/>
          <p14:tracePt t="7246" x="3106738" y="3251200"/>
          <p14:tracePt t="7260" x="3048000" y="3259138"/>
          <p14:tracePt t="7269" x="2997200" y="3268663"/>
          <p14:tracePt t="7280" x="2938463" y="3276600"/>
          <p14:tracePt t="7293" x="2878138" y="3284538"/>
          <p14:tracePt t="7303" x="2827338" y="3294063"/>
          <p14:tracePt t="7314" x="2786063" y="3319463"/>
          <p14:tracePt t="7327" x="2751138" y="3344863"/>
          <p14:tracePt t="7338" x="2725738" y="3370263"/>
          <p14:tracePt t="7350" x="2717800" y="3386138"/>
          <p14:tracePt t="7360" x="2717800" y="3421063"/>
          <p14:tracePt t="7371" x="2717800" y="3479800"/>
          <p14:tracePt t="7384" x="2717800" y="3505200"/>
          <p14:tracePt t="7394" x="2717800" y="3573463"/>
          <p14:tracePt t="7404" x="2717800" y="3606800"/>
          <p14:tracePt t="7418" x="2717800" y="3675063"/>
          <p14:tracePt t="7434" x="2717800" y="3708400"/>
          <p14:tracePt t="7443" x="2725738" y="3776663"/>
          <p14:tracePt t="7452" x="2743200" y="3843338"/>
          <p14:tracePt t="7462" x="2760663" y="3886200"/>
          <p14:tracePt t="7475" x="2786063" y="3970338"/>
          <p14:tracePt t="7485" x="2801938" y="4013200"/>
          <p14:tracePt t="7496" x="2827338" y="4081463"/>
          <p14:tracePt t="7508" x="2852738" y="4122738"/>
          <p14:tracePt t="7520" x="2878138" y="4173538"/>
          <p14:tracePt t="7528" x="2903538" y="4224338"/>
          <p14:tracePt t="7543" x="2903538" y="4249738"/>
          <p14:tracePt t="7554" x="2928938" y="4292600"/>
          <p14:tracePt t="7563" x="2946400" y="4325938"/>
          <p14:tracePt t="7576" x="2971800" y="4360863"/>
          <p14:tracePt t="7585" x="2989263" y="4386263"/>
          <p14:tracePt t="7597" x="3005138" y="4411663"/>
          <p14:tracePt t="7609" x="3022600" y="4427538"/>
          <p14:tracePt t="7618" x="3040063" y="4437063"/>
          <p14:tracePt t="7630" x="3073400" y="4452938"/>
          <p14:tracePt t="7642" x="3098800" y="4462463"/>
          <p14:tracePt t="7652" x="3124200" y="4470400"/>
          <p14:tracePt t="7664" x="3141663" y="4478338"/>
          <p14:tracePt t="7676" x="3167063" y="4478338"/>
          <p14:tracePt t="7687" x="3192463" y="4487863"/>
          <p14:tracePt t="7697" x="3208338" y="4487863"/>
          <p14:tracePt t="7709" x="3251200" y="4495800"/>
          <p14:tracePt t="7720" x="3276600" y="4495800"/>
          <p14:tracePt t="7730" x="3327400" y="4495800"/>
          <p14:tracePt t="7743" x="3370263" y="4495800"/>
          <p14:tracePt t="7754" x="3429000" y="4495800"/>
          <p14:tracePt t="7766" x="3487738" y="4495800"/>
          <p14:tracePt t="7776" x="3538538" y="4495800"/>
          <p14:tracePt t="7788" x="3589338" y="4495800"/>
          <p14:tracePt t="7801" x="3614738" y="4495800"/>
          <p14:tracePt t="7809" x="3657600" y="4495800"/>
          <p14:tracePt t="7822" x="3675063" y="4495800"/>
          <p14:tracePt t="7834" x="3683000" y="4487863"/>
          <p14:tracePt t="7910" x="3683000" y="4478338"/>
          <p14:tracePt t="7925" x="3690938" y="4478338"/>
          <p14:tracePt t="7956" x="3700463" y="4470400"/>
          <p14:tracePt t="7990" x="3708400" y="4470400"/>
          <p14:tracePt t="8011" x="3716338" y="4462463"/>
          <p14:tracePt t="8045" x="3725863" y="4462463"/>
          <p14:tracePt t="8653" x="3733800" y="4462463"/>
          <p14:tracePt t="8722" x="3741738" y="4452938"/>
          <p14:tracePt t="9261" x="3751263" y="4445000"/>
          <p14:tracePt t="10685" x="3759200" y="4437063"/>
          <p14:tracePt t="10712" x="3759200" y="4427538"/>
          <p14:tracePt t="13267" x="3767138" y="4427538"/>
          <p14:tracePt t="13269" x="3784600" y="4427538"/>
          <p14:tracePt t="13278" x="3802063" y="4427538"/>
          <p14:tracePt t="13287" x="3835400" y="4427538"/>
          <p14:tracePt t="13302" x="3886200" y="4427538"/>
          <p14:tracePt t="13312" x="3919538" y="4427538"/>
          <p14:tracePt t="13324" x="3979863" y="4427538"/>
          <p14:tracePt t="13335" x="4046538" y="4427538"/>
          <p14:tracePt t="13346" x="4097338" y="4427538"/>
          <p14:tracePt t="13357" x="4198938" y="4427538"/>
          <p14:tracePt t="13368" x="4267200" y="4419600"/>
          <p14:tracePt t="13380" x="4351338" y="4419600"/>
          <p14:tracePt t="13390" x="4402138" y="4419600"/>
          <p14:tracePt t="13401" x="4470400" y="4419600"/>
          <p14:tracePt t="13413" x="4546600" y="4419600"/>
          <p14:tracePt t="13423" x="4589463" y="4419600"/>
          <p14:tracePt t="13435" x="4640263" y="4419600"/>
          <p14:tracePt t="13448" x="4673600" y="4419600"/>
          <p14:tracePt t="13457" x="4699000" y="4411663"/>
          <p14:tracePt t="13472" x="4706938" y="4411663"/>
          <p14:tracePt t="13481" x="4716463" y="4411663"/>
          <p14:tracePt t="13491" x="4724400" y="4411663"/>
          <p14:tracePt t="13505" x="4724400" y="4402138"/>
          <p14:tracePt t="13514" x="4732338" y="4402138"/>
          <p14:tracePt t="13572" x="4724400" y="4394200"/>
          <p14:tracePt t="13581" x="4724400" y="4386263"/>
          <p14:tracePt t="13626" x="4724400" y="4376738"/>
          <p14:tracePt t="13647" x="4741863" y="4360863"/>
          <p14:tracePt t="13659" x="4757738" y="4343400"/>
          <p14:tracePt t="13674" x="4767263" y="4325938"/>
          <p14:tracePt t="13683" x="4792663" y="4292600"/>
          <p14:tracePt t="13695" x="4833938" y="4259263"/>
          <p14:tracePt t="13708" x="4876800" y="4208463"/>
          <p14:tracePt t="13716" x="4902200" y="4173538"/>
          <p14:tracePt t="13729" x="4945063" y="4132263"/>
          <p14:tracePt t="13741" x="4978400" y="4081463"/>
          <p14:tracePt t="13750" x="5011738" y="4046538"/>
          <p14:tracePt t="13763" x="5046663" y="3995738"/>
          <p14:tracePt t="13774" x="5080000" y="3962400"/>
          <p14:tracePt t="13783" x="5113338" y="3919538"/>
          <p14:tracePt t="13798" x="5130800" y="3894138"/>
          <p14:tracePt t="13809" x="5156200" y="3868738"/>
          <p14:tracePt t="13818" x="5164138" y="3852863"/>
          <p14:tracePt t="13831" x="5173663" y="3835400"/>
          <p14:tracePt t="13842" x="5173663" y="3817938"/>
          <p14:tracePt t="13851" x="5181600" y="3810000"/>
          <p14:tracePt t="13863" x="5181600" y="3802063"/>
          <p14:tracePt t="13880" x="5181600" y="3792538"/>
          <p14:tracePt t="13890" x="5181600" y="3784600"/>
          <p14:tracePt t="13899" x="5173663" y="3784600"/>
          <p14:tracePt t="13965" x="5164138" y="3784600"/>
          <p14:tracePt t="13975" x="5138738" y="3792538"/>
          <p14:tracePt t="13985" x="5122863" y="3802063"/>
          <p14:tracePt t="13998" x="5080000" y="3810000"/>
          <p14:tracePt t="14009" x="5046663" y="3835400"/>
          <p14:tracePt t="14021" x="5011738" y="3860800"/>
          <p14:tracePt t="14032" x="4995863" y="3868738"/>
          <p14:tracePt t="14045" x="4970463" y="3903663"/>
          <p14:tracePt t="14055" x="4960938" y="3944938"/>
          <p14:tracePt t="14065" x="4960938" y="3970338"/>
          <p14:tracePt t="14079" x="4960938" y="4021138"/>
          <p14:tracePt t="14089" x="4978400" y="4081463"/>
          <p14:tracePt t="14100" x="5029200" y="4157663"/>
          <p14:tracePt t="14112" x="5080000" y="4216400"/>
          <p14:tracePt t="14122" x="5189538" y="4300538"/>
          <p14:tracePt t="14134" x="5316538" y="4376738"/>
          <p14:tracePt t="14146" x="5443538" y="4437063"/>
          <p14:tracePt t="14156" x="5621338" y="4503738"/>
          <p14:tracePt t="14166" x="5816600" y="4554538"/>
          <p14:tracePt t="14180" x="6045200" y="4589463"/>
          <p14:tracePt t="14190" x="6230938" y="4597400"/>
          <p14:tracePt t="14200" x="6443663" y="4597400"/>
          <p14:tracePt t="14213" x="6637338" y="4579938"/>
          <p14:tracePt t="14223" x="6789738" y="4554538"/>
          <p14:tracePt t="14234" x="7010400" y="4521200"/>
          <p14:tracePt t="14246" x="7188200" y="4462463"/>
          <p14:tracePt t="14258" x="7307263" y="4419600"/>
          <p14:tracePt t="14268" x="7358063" y="4386263"/>
          <p14:tracePt t="14282" x="7416800" y="4360863"/>
          <p14:tracePt t="14291" x="7442200" y="4343400"/>
          <p14:tracePt t="14301" x="7467600" y="4325938"/>
          <p14:tracePt t="14315" x="7475538" y="4310063"/>
          <p14:tracePt t="14324" x="7475538" y="4292600"/>
          <p14:tracePt t="14338" x="7475538" y="4284663"/>
          <p14:tracePt t="14347" x="7467600" y="4267200"/>
          <p14:tracePt t="14357" x="7459663" y="4249738"/>
          <p14:tracePt t="14369" x="7434263" y="4208463"/>
          <p14:tracePt t="14381" x="7416800" y="4183063"/>
          <p14:tracePt t="14390" x="7391400" y="4148138"/>
          <p14:tracePt t="14405" x="7348538" y="4097338"/>
          <p14:tracePt t="14414" x="7307263" y="4056063"/>
          <p14:tracePt t="14424" x="7256463" y="4013200"/>
          <p14:tracePt t="14439" x="7180263" y="3954463"/>
          <p14:tracePt t="14448" x="7078663" y="3878263"/>
          <p14:tracePt t="14458" x="7002463" y="3835400"/>
          <p14:tracePt t="14472" x="6900863" y="3776663"/>
          <p14:tracePt t="14482" x="6807200" y="3725863"/>
          <p14:tracePt t="14492" x="6731000" y="3690938"/>
          <p14:tracePt t="14506" x="6688138" y="3675063"/>
          <p14:tracePt t="14518" x="6621463" y="3657600"/>
          <p14:tracePt t="14530" x="6553200" y="3640138"/>
          <p14:tracePt t="14541" x="6502400" y="3624263"/>
          <p14:tracePt t="14550" x="6418263" y="3606800"/>
          <p14:tracePt t="14562" x="6342063" y="3598863"/>
          <p14:tracePt t="14574" x="6256338" y="3589338"/>
          <p14:tracePt t="14583" x="6205538" y="3589338"/>
          <p14:tracePt t="14593" x="6138863" y="3589338"/>
          <p14:tracePt t="14608" x="6070600" y="3589338"/>
          <p14:tracePt t="14616" x="6037263" y="3589338"/>
          <p14:tracePt t="14629" x="5994400" y="3598863"/>
          <p14:tracePt t="14642" x="5969000" y="3598863"/>
          <p14:tracePt t="14650" x="5951538" y="3598863"/>
          <p14:tracePt t="14977" x="5951538" y="3589338"/>
          <p14:tracePt t="14989" x="5951538" y="3573463"/>
          <p14:tracePt t="14999" x="5951538" y="3563938"/>
          <p14:tracePt t="15010" x="5951538" y="3556000"/>
          <p14:tracePt t="15020" x="5943600" y="3522663"/>
          <p14:tracePt t="15034" x="5926138" y="3479800"/>
          <p14:tracePt t="15044" x="5884863" y="3429000"/>
          <p14:tracePt t="15054" x="5849938" y="3386138"/>
          <p14:tracePt t="15068" x="5773738" y="3319463"/>
          <p14:tracePt t="15077" x="5689600" y="3259138"/>
          <p14:tracePt t="15088" x="5630863" y="3200400"/>
          <p14:tracePt t="15101" x="5554663" y="3149600"/>
          <p14:tracePt t="15111" x="5478463" y="3090863"/>
          <p14:tracePt t="15121" x="5392738" y="3030538"/>
          <p14:tracePt t="15135" x="5341938" y="2997200"/>
          <p14:tracePt t="15147" x="5257800" y="2954338"/>
          <p14:tracePt t="15155" x="5173663" y="2913063"/>
          <p14:tracePt t="15168" x="5122863" y="2887663"/>
          <p14:tracePt t="15180" x="5062538" y="2862263"/>
          <p14:tracePt t="15189" x="4995863" y="2836863"/>
          <p14:tracePt t="15202" x="4953000" y="2819400"/>
          <p14:tracePt t="15214" x="4919663" y="2811463"/>
          <p14:tracePt t="15225" x="4876800" y="2801938"/>
          <p14:tracePt t="15236" x="4851400" y="2794000"/>
          <p14:tracePt t="15247" x="4818063" y="2794000"/>
          <p14:tracePt t="15259" x="4775200" y="2776538"/>
          <p14:tracePt t="15270" x="4741863" y="2768600"/>
          <p14:tracePt t="15282" x="4699000" y="2760663"/>
          <p14:tracePt t="15292" x="4665663" y="2743200"/>
          <p14:tracePt t="15303" x="4605338" y="2725738"/>
          <p14:tracePt t="15316" x="4546600" y="2709863"/>
          <p14:tracePt t="15326" x="4487863" y="2692400"/>
          <p14:tracePt t="15335" x="4394200" y="2667000"/>
          <p14:tracePt t="15349" x="4300538" y="2624138"/>
          <p14:tracePt t="15360" x="4183063" y="2582863"/>
          <p14:tracePt t="15371" x="4114800" y="2547938"/>
          <p14:tracePt t="15382" x="3987800" y="2489200"/>
          <p14:tracePt t="15393" x="3868738" y="2420938"/>
          <p14:tracePt t="15404" x="3784600" y="2387600"/>
          <p14:tracePt t="15416" x="3683000" y="2328863"/>
          <p14:tracePt t="15427" x="3589338" y="2278063"/>
          <p14:tracePt t="15438" x="3513138" y="2235200"/>
          <p14:tracePt t="15452" x="3479800" y="2209800"/>
          <p14:tracePt t="15463" x="3436938" y="2184400"/>
          <p14:tracePt t="15472" x="3395663" y="2159000"/>
          <p14:tracePt t="15483" x="3378200" y="2151063"/>
          <p14:tracePt t="15493" x="3352800" y="2133600"/>
          <p14:tracePt t="15505" x="3344863" y="2125663"/>
          <p14:tracePt t="15832" x="3352800" y="2125663"/>
          <p14:tracePt t="15834" x="3370263" y="2133600"/>
          <p14:tracePt t="15843" x="3386138" y="2133600"/>
          <p14:tracePt t="15852" x="3403600" y="2133600"/>
          <p14:tracePt t="15865" x="3429000" y="2133600"/>
          <p14:tracePt t="15876" x="3436938" y="2133600"/>
          <p14:tracePt t="15887" x="3462338" y="2133600"/>
          <p14:tracePt t="15900" x="3487738" y="2133600"/>
          <p14:tracePt t="15913" x="3497263" y="2133600"/>
          <p14:tracePt t="15921" x="3513138" y="2133600"/>
          <p14:tracePt t="15934" x="3538538" y="2133600"/>
          <p14:tracePt t="15943" x="3556000" y="2133600"/>
          <p14:tracePt t="15954" x="3573463" y="2133600"/>
          <p14:tracePt t="15968" x="3598863" y="2141538"/>
          <p14:tracePt t="15979" x="3632200" y="2141538"/>
          <p14:tracePt t="15988" x="3665538" y="2151063"/>
          <p14:tracePt t="16001" x="3683000" y="2151063"/>
          <p14:tracePt t="16013" x="3700463" y="2159000"/>
          <p14:tracePt t="16022" x="3708400" y="2159000"/>
          <p14:tracePt t="16035" x="3725863" y="2159000"/>
          <p14:tracePt t="16047" x="3741738" y="2166938"/>
          <p14:tracePt t="16056" x="3767138" y="2176463"/>
          <p14:tracePt t="16069" x="3802063" y="2192338"/>
          <p14:tracePt t="16082" x="3843338" y="2201863"/>
          <p14:tracePt t="16090" x="3886200" y="2209800"/>
          <p14:tracePt t="16102" x="3954463" y="2227263"/>
          <p14:tracePt t="16117" x="4013200" y="2235200"/>
          <p14:tracePt t="16124" x="4097338" y="2243138"/>
          <p14:tracePt t="16137" x="4183063" y="2252663"/>
          <p14:tracePt t="16149" x="4259263" y="2252663"/>
          <p14:tracePt t="16156" x="4343400" y="2260600"/>
          <p14:tracePt t="16170" x="4419600" y="2260600"/>
          <p14:tracePt t="16182" x="4478338" y="2260600"/>
          <p14:tracePt t="16190" x="4529138" y="2260600"/>
          <p14:tracePt t="16204" x="4572000" y="2260600"/>
          <p14:tracePt t="16214" x="4630738" y="2260600"/>
          <p14:tracePt t="16224" x="4665663" y="2260600"/>
          <p14:tracePt t="16238" x="4699000" y="2260600"/>
          <p14:tracePt t="16248" x="4732338" y="2260600"/>
          <p14:tracePt t="16258" x="4757738" y="2268538"/>
          <p14:tracePt t="16271" x="4767263" y="2268538"/>
          <p14:tracePt t="16281" x="4775200" y="2268538"/>
          <p14:tracePt t="16292" x="4792663" y="2268538"/>
          <p14:tracePt t="16304" x="4800600" y="2268538"/>
          <p14:tracePt t="17700" x="4783138" y="2268538"/>
          <p14:tracePt t="17704" x="4757738" y="2278063"/>
          <p14:tracePt t="17715" x="4724400" y="2286000"/>
          <p14:tracePt t="17723" x="4665663" y="2311400"/>
          <p14:tracePt t="17733" x="4614863" y="2328863"/>
          <p14:tracePt t="17744" x="4529138" y="2362200"/>
          <p14:tracePt t="17754" x="4470400" y="2379663"/>
          <p14:tracePt t="17766" x="4386263" y="2413000"/>
          <p14:tracePt t="17778" x="4300538" y="2438400"/>
          <p14:tracePt t="17788" x="4216400" y="2463800"/>
          <p14:tracePt t="17801" x="4081463" y="2497138"/>
          <p14:tracePt t="17814" x="3987800" y="2506663"/>
          <p14:tracePt t="17822" x="3835400" y="2532063"/>
          <p14:tracePt t="17834" x="3725863" y="2547938"/>
          <p14:tracePt t="17847" x="3563938" y="2590800"/>
          <p14:tracePt t="17858" x="3395663" y="2624138"/>
          <p14:tracePt t="17868" x="3276600" y="2641600"/>
          <p14:tracePt t="17882" x="3106738" y="2684463"/>
          <p14:tracePt t="17892" x="3005138" y="2692400"/>
          <p14:tracePt t="17901" x="2895600" y="2717800"/>
          <p14:tracePt t="17915" x="2827338" y="2725738"/>
          <p14:tracePt t="17926" x="2776538" y="2743200"/>
          <p14:tracePt t="17936" x="2735263" y="2760663"/>
          <p14:tracePt t="17949" x="2717800" y="2760663"/>
          <p14:tracePt t="17959" x="2709863" y="2768600"/>
          <p14:tracePt t="17970" x="2700338" y="2776538"/>
          <p14:tracePt t="19693" x="2717800" y="2768600"/>
          <p14:tracePt t="19704" x="2751138" y="2743200"/>
          <p14:tracePt t="19712" x="2801938" y="2709863"/>
          <p14:tracePt t="19726" x="2827338" y="2692400"/>
          <p14:tracePt t="19737" x="2878138" y="2667000"/>
          <p14:tracePt t="19745" x="2903538" y="2641600"/>
          <p14:tracePt t="19759" x="2946400" y="2616200"/>
          <p14:tracePt t="19768" x="2979738" y="2598738"/>
          <p14:tracePt t="19780" x="3022600" y="2573338"/>
          <p14:tracePt t="19793" x="3065463" y="2540000"/>
          <p14:tracePt t="19803" x="3098800" y="2522538"/>
          <p14:tracePt t="19816" x="3141663" y="2497138"/>
          <p14:tracePt t="19825" x="3182938" y="2481263"/>
          <p14:tracePt t="19836" x="3233738" y="2455863"/>
          <p14:tracePt t="19849" x="3284538" y="2438400"/>
          <p14:tracePt t="19859" x="3319463" y="2420938"/>
          <p14:tracePt t="19870" x="3370263" y="2405063"/>
          <p14:tracePt t="19883" x="3395663" y="2405063"/>
          <p14:tracePt t="19894" x="3429000" y="2395538"/>
          <p14:tracePt t="19904" x="3471863" y="2387600"/>
          <p14:tracePt t="19917" x="3522663" y="2379663"/>
          <p14:tracePt t="19926" x="3573463" y="2379663"/>
          <p14:tracePt t="19940" x="3624263" y="2370138"/>
          <p14:tracePt t="19950" x="3683000" y="2370138"/>
          <p14:tracePt t="19961" x="3708400" y="2370138"/>
          <p14:tracePt t="19973" x="3759200" y="2370138"/>
          <p14:tracePt t="19984" x="3784600" y="2370138"/>
          <p14:tracePt t="19994" x="3817938" y="2362200"/>
          <p14:tracePt t="20006" x="3835400" y="2362200"/>
          <p14:tracePt t="20017" x="3860800" y="2362200"/>
          <p14:tracePt t="20028" x="3868738" y="2362200"/>
          <p14:tracePt t="20040" x="3886200" y="2362200"/>
          <p14:tracePt t="20162" x="3878263" y="2362200"/>
          <p14:tracePt t="20175" x="3868738" y="2362200"/>
          <p14:tracePt t="20184" x="3860800" y="2362200"/>
          <p14:tracePt t="20679" x="3868738" y="2362200"/>
          <p14:tracePt t="20692" x="3878263" y="2362200"/>
          <p14:tracePt t="20702" x="3886200" y="2362200"/>
          <p14:tracePt t="20814" x="3894138" y="2362200"/>
          <p14:tracePt t="20827" x="3903663" y="2354263"/>
          <p14:tracePt t="20837" x="3919538" y="2344738"/>
          <p14:tracePt t="20850" x="3944938" y="2336800"/>
          <p14:tracePt t="20861" x="3970338" y="2319338"/>
          <p14:tracePt t="20871" x="3987800" y="2311400"/>
          <p14:tracePt t="20884" x="4005263" y="2303463"/>
          <p14:tracePt t="20901" x="4038600" y="2293938"/>
          <p14:tracePt t="20918" x="4056063" y="2286000"/>
          <p14:tracePt t="20920" x="4081463" y="2278063"/>
          <p14:tracePt t="20931" x="4106863" y="2278063"/>
          <p14:tracePt t="20941" x="4148138" y="2260600"/>
          <p14:tracePt t="20952" x="4183063" y="2260600"/>
          <p14:tracePt t="20962" x="4208463" y="2252663"/>
          <p14:tracePt t="20974" x="4241800" y="2252663"/>
          <p14:tracePt t="20985" x="4259263" y="2252663"/>
          <p14:tracePt t="20995" x="4275138" y="2252663"/>
          <p14:tracePt t="21244" x="4284663" y="2252663"/>
          <p14:tracePt t="21253" x="4292600" y="2252663"/>
          <p14:tracePt t="21267" x="4300538" y="2252663"/>
          <p14:tracePt t="21275" x="4318000" y="2243138"/>
          <p14:tracePt t="21287" x="4343400" y="2243138"/>
          <p14:tracePt t="21302" x="4360863" y="2243138"/>
          <p14:tracePt t="21309" x="4386263" y="2235200"/>
          <p14:tracePt t="21320" x="4427538" y="2235200"/>
          <p14:tracePt t="21336" x="4462463" y="2235200"/>
          <p14:tracePt t="21343" x="4513263" y="2235200"/>
          <p14:tracePt t="21355" x="4579938" y="2227263"/>
          <p14:tracePt t="21368" x="4665663" y="2227263"/>
          <p14:tracePt t="21377" x="4732338" y="2217738"/>
          <p14:tracePt t="21389" x="4818063" y="2209800"/>
          <p14:tracePt t="21402" x="4902200" y="2209800"/>
          <p14:tracePt t="21410" x="4945063" y="2209800"/>
          <p14:tracePt t="21423" x="4995863" y="2209800"/>
          <p14:tracePt t="21436" x="5037138" y="2209800"/>
          <p14:tracePt t="21444" x="5072063" y="2201863"/>
          <p14:tracePt t="21456" x="5097463" y="2201863"/>
          <p14:tracePt t="21471" x="5130800" y="2201863"/>
          <p14:tracePt t="21478" x="5156200" y="2201863"/>
          <p14:tracePt t="21490" x="5164138" y="2201863"/>
          <p14:tracePt t="21504" x="5189538" y="2201863"/>
          <p14:tracePt t="21512" x="5207000" y="2201863"/>
          <p14:tracePt t="21524" x="5214938" y="2201863"/>
          <p14:tracePt t="21537" x="5232400" y="2201863"/>
          <p14:tracePt t="21590" x="5224463" y="2201863"/>
          <p14:tracePt t="21604" x="5214938" y="2201863"/>
          <p14:tracePt t="21616" x="5181600" y="2201863"/>
          <p14:tracePt t="21940" x="5189538" y="2201863"/>
          <p14:tracePt t="21952" x="5199063" y="2201863"/>
          <p14:tracePt t="21973" x="5207000" y="2201863"/>
          <p14:tracePt t="21988" x="5214938" y="2201863"/>
          <p14:tracePt t="21997" x="5224463" y="2201863"/>
          <p14:tracePt t="22019" x="5232400" y="2201863"/>
          <p14:tracePt t="22030" x="5257800" y="2201863"/>
          <p14:tracePt t="22041" x="5275263" y="2201863"/>
          <p14:tracePt t="22055" x="5308600" y="2192338"/>
          <p14:tracePt t="22064" x="5341938" y="2192338"/>
          <p14:tracePt t="22075" x="5384800" y="2184400"/>
          <p14:tracePt t="22088" x="5443538" y="2166938"/>
          <p14:tracePt t="22098" x="5486400" y="2166938"/>
          <p14:tracePt t="22109" x="5562600" y="2159000"/>
          <p14:tracePt t="22127" x="5630863" y="2151063"/>
          <p14:tracePt t="22139" x="5689600" y="2151063"/>
          <p14:tracePt t="22145" x="5722938" y="2151063"/>
          <p14:tracePt t="22155" x="5757863" y="2151063"/>
          <p14:tracePt t="22169" x="5799138" y="2151063"/>
          <p14:tracePt t="22177" x="5824538" y="2151063"/>
          <p14:tracePt t="22188" x="5849938" y="2159000"/>
          <p14:tracePt t="22203" x="5875338" y="2166938"/>
          <p14:tracePt t="22211" x="5892800" y="2166938"/>
          <p14:tracePt t="22222" x="5910263" y="2176463"/>
          <p14:tracePt t="22237" x="5935663" y="2184400"/>
          <p14:tracePt t="22245" x="5961063" y="2192338"/>
          <p14:tracePt t="22255" x="5986463" y="2201863"/>
          <p14:tracePt t="22270" x="6027738" y="2201863"/>
          <p14:tracePt t="22278" x="6062663" y="2209800"/>
          <p14:tracePt t="22288" x="6103938" y="2217738"/>
          <p14:tracePt t="22304" x="6129338" y="2217738"/>
          <p14:tracePt t="22311" x="6146800" y="2227263"/>
          <p14:tracePt t="22322" x="6164263" y="2227263"/>
          <p14:tracePt t="22338" x="6172200" y="2227263"/>
          <p14:tracePt t="22345" x="6189663" y="2227263"/>
          <p14:tracePt t="22357" x="6197600" y="2227263"/>
          <p14:tracePt t="22371" x="6205538" y="2235200"/>
          <p14:tracePt t="22379" x="6215063" y="2235200"/>
          <p14:tracePt t="22391" x="6223000" y="2235200"/>
          <p14:tracePt t="22404" x="6230938" y="2235200"/>
          <p14:tracePt t="22412" x="6240463" y="2235200"/>
          <p14:tracePt t="22445" x="6248400" y="2243138"/>
          <p14:tracePt t="22458" x="6256338" y="2243138"/>
          <p14:tracePt t="22472" x="6265863" y="2243138"/>
          <p14:tracePt t="22479" x="6273800" y="2243138"/>
          <p14:tracePt t="22492" x="6281738" y="2243138"/>
          <p14:tracePt t="22504" x="6291263" y="2243138"/>
          <p14:tracePt t="22513" x="6299200" y="2243138"/>
          <p14:tracePt t="22526" x="6307138" y="2243138"/>
          <p14:tracePt t="22538" x="6316663" y="2243138"/>
          <p14:tracePt t="22547" x="6324600" y="2243138"/>
          <p14:tracePt t="22560" x="6332538" y="2243138"/>
          <p14:tracePt t="22571" x="6342063" y="2243138"/>
          <p14:tracePt t="25618" x="6332538" y="2243138"/>
          <p14:tracePt t="25629" x="6324600" y="2243138"/>
          <p14:tracePt t="25643" x="6316663" y="2252663"/>
          <p14:tracePt t="25653" x="6299200" y="2252663"/>
          <p14:tracePt t="25664" x="6256338" y="2252663"/>
          <p14:tracePt t="25675" x="6154738" y="2260600"/>
          <p14:tracePt t="25691" x="5986463" y="2268538"/>
          <p14:tracePt t="25702" x="5816600" y="2278063"/>
          <p14:tracePt t="25713" x="5554663" y="2293938"/>
          <p14:tracePt t="25721" x="5249863" y="2303463"/>
          <p14:tracePt t="25733" x="4960938" y="2319338"/>
          <p14:tracePt t="25744" x="4699000" y="2336800"/>
          <p14:tracePt t="25754" x="4325938" y="2379663"/>
          <p14:tracePt t="25768" x="3995738" y="2395538"/>
          <p14:tracePt t="25777" x="3759200" y="2413000"/>
          <p14:tracePt t="25787" x="3548063" y="2430463"/>
          <p14:tracePt t="25801" x="3309938" y="2455863"/>
          <p14:tracePt t="25811" x="3200400" y="2471738"/>
          <p14:tracePt t="25821" x="3090863" y="2481263"/>
          <p14:tracePt t="25836" x="3048000" y="2489200"/>
          <p14:tracePt t="25844" x="3005138" y="2489200"/>
          <p14:tracePt t="25855" x="2989263" y="2489200"/>
          <p14:tracePt t="25870" x="2971800" y="2497138"/>
          <p14:tracePt t="25877" x="2954338" y="2497138"/>
          <p14:tracePt t="25889" x="2938463" y="2506663"/>
          <p14:tracePt t="25904" x="2903538" y="2514600"/>
          <p14:tracePt t="25912" x="2887663" y="2514600"/>
          <p14:tracePt t="25924" x="2836863" y="2522538"/>
          <p14:tracePt t="25937" x="2786063" y="2532063"/>
          <p14:tracePt t="25945" x="2743200" y="2540000"/>
          <p14:tracePt t="25957" x="2717800" y="2540000"/>
          <p14:tracePt t="25972" x="2700338" y="2540000"/>
          <p14:tracePt t="25978" x="2674938" y="2540000"/>
          <p14:tracePt t="25990" x="2659063" y="2540000"/>
          <p14:tracePt t="26005" x="2633663" y="2540000"/>
          <p14:tracePt t="26012" x="2608263" y="2540000"/>
          <p14:tracePt t="26025" x="2590800" y="2540000"/>
          <p14:tracePt t="26037" x="2565400" y="2547938"/>
          <p14:tracePt t="26046" x="2547938" y="2547938"/>
          <p14:tracePt t="26058" x="2532063" y="2547938"/>
          <p14:tracePt t="26071" x="2522538" y="2547938"/>
          <p14:tracePt t="26079" x="2514600" y="2557463"/>
          <p14:tracePt t="26103" x="2506663" y="2557463"/>
          <p14:tracePt t="26620" x="2514600" y="2557463"/>
          <p14:tracePt t="26675" x="2514600" y="2565400"/>
          <p14:tracePt t="26709" x="2514600" y="2573338"/>
          <p14:tracePt t="26722" x="2522538" y="2573338"/>
          <p14:tracePt t="26734" x="2522538" y="2582863"/>
          <p14:tracePt t="26766" x="2522538" y="2590800"/>
          <p14:tracePt t="26788" x="2522538" y="2598738"/>
          <p14:tracePt t="26811" x="2532063" y="2598738"/>
          <p14:tracePt t="34598" x="2540000" y="2598738"/>
          <p14:tracePt t="34610" x="2547938" y="2598738"/>
          <p14:tracePt t="34618" x="2565400" y="2598738"/>
          <p14:tracePt t="34633" x="2582863" y="2598738"/>
          <p14:tracePt t="34643" x="2598738" y="2598738"/>
          <p14:tracePt t="34656" x="2608263" y="2598738"/>
          <p14:tracePt t="34676" x="2616200" y="2598738"/>
          <p14:tracePt t="34703" x="2624138" y="2598738"/>
          <p14:tracePt t="46184" x="2624138" y="2608263"/>
          <p14:tracePt t="46196" x="2633663" y="2633663"/>
          <p14:tracePt t="46208" x="2641600" y="2649538"/>
          <p14:tracePt t="46221" x="2641600" y="2667000"/>
          <p14:tracePt t="46229" x="2649538" y="2674938"/>
          <p14:tracePt t="46243" x="2649538" y="2692400"/>
          <p14:tracePt t="46254" x="2659063" y="2700338"/>
          <p14:tracePt t="46262" x="2659063" y="2709863"/>
          <p14:tracePt t="46275" x="2659063" y="2725738"/>
          <p14:tracePt t="46288" x="2659063" y="2735263"/>
          <p14:tracePt t="46296" x="2649538" y="2743200"/>
          <p14:tracePt t="46309" x="2649538" y="2751138"/>
          <p14:tracePt t="46321" x="2633663" y="2760663"/>
          <p14:tracePt t="46330" x="2608263" y="2776538"/>
          <p14:tracePt t="46342" x="2573338" y="2786063"/>
          <p14:tracePt t="46354" x="2489200" y="2794000"/>
          <p14:tracePt t="46364" x="2395538" y="2794000"/>
          <p14:tracePt t="46376" x="2293938" y="2794000"/>
          <p14:tracePt t="46388" x="2227263" y="2794000"/>
          <p14:tracePt t="46397" x="2141538" y="2776538"/>
          <p14:tracePt t="46409" x="2082800" y="2768600"/>
          <p14:tracePt t="46421" x="2049463" y="2760663"/>
          <p14:tracePt t="46432" x="2006600" y="2751138"/>
          <p14:tracePt t="46444" x="1973263" y="2743200"/>
          <p14:tracePt t="46454" x="1947863" y="2735263"/>
          <p14:tracePt t="46466" x="1938338" y="2735263"/>
          <p14:tracePt t="46477" x="1922463" y="2735263"/>
          <p14:tracePt t="46498" x="1912938" y="2735263"/>
          <p14:tracePt t="46522" x="1897063" y="2735263"/>
          <p14:tracePt t="46535" x="1871663" y="2735263"/>
          <p14:tracePt t="46544" x="1836738" y="2743200"/>
          <p14:tracePt t="46558" x="1795463" y="2743200"/>
          <p14:tracePt t="46566" x="1727200" y="2743200"/>
          <p14:tracePt t="46577" x="1693863" y="2751138"/>
          <p14:tracePt t="46592" x="1651000" y="2751138"/>
          <p14:tracePt t="46601" x="1625600" y="2751138"/>
          <p14:tracePt t="46611" x="1608138" y="2751138"/>
          <p14:tracePt t="46625" x="1600200" y="2751138"/>
          <p14:tracePt t="46635" x="1582738" y="2751138"/>
          <p14:tracePt t="46645" x="1574800" y="2751138"/>
          <p14:tracePt t="46660" x="1566863" y="2751138"/>
          <p14:tracePt t="46669" x="1557338" y="2751138"/>
          <p14:tracePt t="46678" x="1549400" y="2751138"/>
          <p14:tracePt t="46701" x="1541463" y="2751138"/>
          <p14:tracePt t="46725" x="1531938" y="2751138"/>
          <p14:tracePt t="46736" x="1524000" y="2751138"/>
          <p14:tracePt t="46893" x="1524000" y="2760663"/>
          <p14:tracePt t="46914" x="1531938" y="2760663"/>
          <p14:tracePt t="46931" x="1541463" y="2760663"/>
          <p14:tracePt t="46944" x="1549400" y="2760663"/>
          <p14:tracePt t="46952" x="1566863" y="2760663"/>
          <p14:tracePt t="46962" x="1574800" y="2760663"/>
          <p14:tracePt t="46973" x="1600200" y="2760663"/>
          <p14:tracePt t="46983" x="1625600" y="2760663"/>
          <p14:tracePt t="46996" x="1643063" y="2768600"/>
          <p14:tracePt t="47007" x="1676400" y="2768600"/>
          <p14:tracePt t="47019" x="1701800" y="2768600"/>
          <p14:tracePt t="47031" x="1735138" y="2768600"/>
          <p14:tracePt t="47039" x="1770063" y="2768600"/>
          <p14:tracePt t="47052" x="1811338" y="2768600"/>
          <p14:tracePt t="47064" x="1828800" y="2768600"/>
          <p14:tracePt t="47072" x="1871663" y="2768600"/>
          <p14:tracePt t="47085" x="1912938" y="2768600"/>
          <p14:tracePt t="47098" x="1930400" y="2768600"/>
          <p14:tracePt t="47106" x="1963738" y="2768600"/>
          <p14:tracePt t="47120" x="1998663" y="2768600"/>
          <p14:tracePt t="47131" x="2014538" y="2768600"/>
          <p14:tracePt t="47140" x="2024063" y="2768600"/>
          <p14:tracePt t="47153" x="2032000" y="2768600"/>
          <p14:tracePt t="47164" x="2039938" y="2768600"/>
          <p14:tracePt t="66164" x="2074863" y="2768600"/>
          <p14:tracePt t="66175" x="2116138" y="2760663"/>
          <p14:tracePt t="66188" x="2209800" y="2743200"/>
          <p14:tracePt t="66200" x="2311400" y="2743200"/>
          <p14:tracePt t="66211" x="2489200" y="2735263"/>
          <p14:tracePt t="66222" x="2616200" y="2735263"/>
          <p14:tracePt t="66232" x="2852738" y="2725738"/>
          <p14:tracePt t="66245" x="3149600" y="2717800"/>
          <p14:tracePt t="66256" x="3344863" y="2717800"/>
          <p14:tracePt t="66267" x="3640138" y="2717800"/>
          <p14:tracePt t="66279" x="3792538" y="2717800"/>
          <p14:tracePt t="66289" x="3979863" y="2717800"/>
          <p14:tracePt t="66301" x="4081463" y="2717800"/>
          <p14:tracePt t="66311" x="4173538" y="2717800"/>
          <p14:tracePt t="66323" x="4267200" y="2709863"/>
          <p14:tracePt t="66334" x="4343400" y="2709863"/>
          <p14:tracePt t="66351" x="4470400" y="2709863"/>
          <p14:tracePt t="66362" x="4572000" y="2700338"/>
          <p14:tracePt t="66371" x="4724400" y="2700338"/>
          <p14:tracePt t="66380" x="4884738" y="2692400"/>
          <p14:tracePt t="66390" x="4986338" y="2692400"/>
          <p14:tracePt t="66402" x="5148263" y="2692400"/>
          <p14:tracePt t="66412" x="5240338" y="2692400"/>
          <p14:tracePt t="66422" x="5384800" y="2692400"/>
          <p14:tracePt t="66436" x="5486400" y="2692400"/>
          <p14:tracePt t="66445" x="5621338" y="2692400"/>
          <p14:tracePt t="66457" x="5757863" y="2692400"/>
          <p14:tracePt t="66469" x="5849938" y="2692400"/>
          <p14:tracePt t="66479" x="5935663" y="2692400"/>
          <p14:tracePt t="66491" x="5976938" y="2692400"/>
          <p14:tracePt t="66502" x="6037263" y="2692400"/>
          <p14:tracePt t="66512" x="6062663" y="2692400"/>
          <p14:tracePt t="66527" x="6113463" y="2700338"/>
          <p14:tracePt t="66536" x="6164263" y="2709863"/>
          <p14:tracePt t="66547" x="6197600" y="2709863"/>
          <p14:tracePt t="66561" x="6240463" y="2717800"/>
          <p14:tracePt t="66570" x="6248400" y="2717800"/>
          <p14:tracePt t="66580" x="6273800" y="2717800"/>
          <p14:tracePt t="66594" x="6281738" y="2717800"/>
          <p14:tracePt t="66603" x="6299200" y="2717800"/>
          <p14:tracePt t="66614" x="6316663" y="2717800"/>
          <p14:tracePt t="66628" x="6332538" y="2717800"/>
          <p14:tracePt t="66637" x="6350000" y="2717800"/>
          <p14:tracePt t="66649" x="6367463" y="2717800"/>
          <p14:tracePt t="66662" x="6383338" y="2717800"/>
          <p14:tracePt t="66670" x="6400800" y="2717800"/>
          <p14:tracePt t="66684" x="6408738" y="2717800"/>
          <p14:tracePt t="66715" x="6418263" y="2717800"/>
          <p14:tracePt t="66730" x="6426200" y="2717800"/>
          <p14:tracePt t="66738" x="6434138" y="2725738"/>
          <p14:tracePt t="66751" x="6451600" y="2725738"/>
          <p14:tracePt t="66763" x="6469063" y="2735263"/>
          <p14:tracePt t="66772" x="6484938" y="2735263"/>
          <p14:tracePt t="66784" x="6510338" y="2735263"/>
          <p14:tracePt t="66797" x="6527800" y="2743200"/>
          <p14:tracePt t="66806" x="6535738" y="2743200"/>
          <p14:tracePt t="66829" x="6545263" y="2751138"/>
          <p14:tracePt t="66839" x="6553200" y="2751138"/>
          <p14:tracePt t="66883" x="6561138" y="2751138"/>
          <p14:tracePt t="66929" x="6570663" y="2751138"/>
          <p14:tracePt t="66940" x="6578600" y="2751138"/>
          <p14:tracePt t="66952" x="6586538" y="2760663"/>
          <p14:tracePt t="66966" x="6596063" y="2760663"/>
          <p14:tracePt t="66974" x="6611938" y="2768600"/>
          <p14:tracePt t="66987" x="6621463" y="2776538"/>
          <p14:tracePt t="67000" x="6637338" y="2786063"/>
          <p14:tracePt t="67007" x="6654800" y="2794000"/>
          <p14:tracePt t="67019" x="6662738" y="2794000"/>
          <p14:tracePt t="67033" x="6672263" y="2801938"/>
          <p14:tracePt t="67053" x="6672263" y="2811463"/>
          <p14:tracePt t="67063" x="6662738" y="2811463"/>
          <p14:tracePt t="67076" x="6654800" y="2819400"/>
          <p14:tracePt t="67088" x="6637338" y="2819400"/>
          <p14:tracePt t="67693" x="6629400" y="2819400"/>
          <p14:tracePt t="67705" x="6637338" y="2819400"/>
          <p14:tracePt t="67716" x="6654800" y="2819400"/>
          <p14:tracePt t="67728" x="6672263" y="2819400"/>
          <p14:tracePt t="67739" x="6697663" y="2801938"/>
          <p14:tracePt t="67750" x="6756400" y="2760663"/>
          <p14:tracePt t="67765" x="6832600" y="2692400"/>
          <p14:tracePt t="67774" x="7010400" y="2557463"/>
          <p14:tracePt t="67784" x="7231063" y="2395538"/>
          <p14:tracePt t="67799" x="7442200" y="2217738"/>
          <p14:tracePt t="67808" x="7764463" y="1947863"/>
          <p14:tracePt t="67819" x="8059738" y="1701800"/>
          <p14:tracePt t="67831" x="8323263" y="1455738"/>
          <p14:tracePt t="67841" x="8475663" y="1320800"/>
          <p14:tracePt t="67854" x="8610600" y="1168400"/>
          <p14:tracePt t="67865" x="8720138" y="1033463"/>
          <p14:tracePt t="67874" x="8788400" y="931863"/>
          <p14:tracePt t="67887" x="8864600" y="812800"/>
          <p14:tracePt t="67899" x="8923338" y="711200"/>
          <p14:tracePt t="67908" x="8983663" y="635000"/>
          <p14:tracePt t="67921" x="9009063" y="592138"/>
          <p14:tracePt t="67933" x="9034463" y="550863"/>
          <p14:tracePt t="67941" x="9059863" y="525463"/>
          <p14:tracePt t="67955" x="9067800" y="508000"/>
          <p14:tracePt t="67967" x="9093200" y="490538"/>
          <p14:tracePt t="67976" x="9118600" y="465138"/>
          <p14:tracePt t="67990" x="9151938" y="439738"/>
          <p14:tracePt t="68001" x="9186863" y="423863"/>
          <p14:tracePt t="68009" x="9220200" y="398463"/>
          <p14:tracePt t="68022" x="9271000" y="363538"/>
          <p14:tracePt t="68034" x="9313863" y="347663"/>
          <p14:tracePt t="68043" x="9405938" y="296863"/>
          <p14:tracePt t="68056" x="9517063" y="236538"/>
          <p14:tracePt t="68067" x="9626600" y="169863"/>
          <p14:tracePt t="68076" x="9702800" y="127000"/>
          <p14:tracePt t="68090" x="9821863" y="42863"/>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C63875-2153-7386-70EC-7523A1AD13F5}"/>
              </a:ext>
            </a:extLst>
          </p:cNvPr>
          <p:cNvSpPr>
            <a:spLocks noGrp="1"/>
          </p:cNvSpPr>
          <p:nvPr>
            <p:ph type="title"/>
          </p:nvPr>
        </p:nvSpPr>
        <p:spPr>
          <a:xfrm>
            <a:off x="1383564" y="348865"/>
            <a:ext cx="9718111" cy="1576446"/>
          </a:xfrm>
        </p:spPr>
        <p:txBody>
          <a:bodyPr anchor="ctr">
            <a:normAutofit/>
          </a:bodyPr>
          <a:lstStyle/>
          <a:p>
            <a:r>
              <a:rPr lang="en-US" sz="4000" dirty="0">
                <a:solidFill>
                  <a:srgbClr val="FFFFFF"/>
                </a:solidFill>
              </a:rPr>
              <a:t>Image Segmentation Technique</a:t>
            </a:r>
          </a:p>
        </p:txBody>
      </p:sp>
      <p:sp>
        <p:nvSpPr>
          <p:cNvPr id="4" name="TextBox 3">
            <a:extLst>
              <a:ext uri="{FF2B5EF4-FFF2-40B4-BE49-F238E27FC236}">
                <a16:creationId xmlns:a16="http://schemas.microsoft.com/office/drawing/2014/main" id="{24072E83-E8AE-F68A-D65A-3512543160BA}"/>
              </a:ext>
            </a:extLst>
          </p:cNvPr>
          <p:cNvSpPr txBox="1"/>
          <p:nvPr/>
        </p:nvSpPr>
        <p:spPr>
          <a:xfrm>
            <a:off x="2439260" y="2653781"/>
            <a:ext cx="2148665" cy="322268"/>
          </a:xfrm>
          <a:prstGeom prst="rect">
            <a:avLst/>
          </a:prstGeom>
          <a:noFill/>
        </p:spPr>
        <p:txBody>
          <a:bodyPr wrap="none" rtlCol="0">
            <a:spAutoFit/>
          </a:bodyPr>
          <a:lstStyle/>
          <a:p>
            <a:pPr defTabSz="758952">
              <a:spcAft>
                <a:spcPts val="600"/>
              </a:spcAft>
            </a:pPr>
            <a:r>
              <a:rPr lang="en-US" sz="1494" kern="1200">
                <a:solidFill>
                  <a:schemeClr val="tx1"/>
                </a:solidFill>
                <a:latin typeface="+mn-lt"/>
                <a:ea typeface="+mn-ea"/>
                <a:cs typeface="+mn-cs"/>
              </a:rPr>
              <a:t>Version 1(contour-based)</a:t>
            </a:r>
            <a:endParaRPr lang="en-US"/>
          </a:p>
        </p:txBody>
      </p:sp>
      <p:sp>
        <p:nvSpPr>
          <p:cNvPr id="5" name="TextBox 4">
            <a:extLst>
              <a:ext uri="{FF2B5EF4-FFF2-40B4-BE49-F238E27FC236}">
                <a16:creationId xmlns:a16="http://schemas.microsoft.com/office/drawing/2014/main" id="{34C5090A-706E-E5D8-FEC5-22C87031ADF7}"/>
              </a:ext>
            </a:extLst>
          </p:cNvPr>
          <p:cNvSpPr txBox="1"/>
          <p:nvPr/>
        </p:nvSpPr>
        <p:spPr>
          <a:xfrm>
            <a:off x="5777101" y="2623176"/>
            <a:ext cx="1499128" cy="322268"/>
          </a:xfrm>
          <a:prstGeom prst="rect">
            <a:avLst/>
          </a:prstGeom>
          <a:noFill/>
        </p:spPr>
        <p:txBody>
          <a:bodyPr wrap="none" rtlCol="0">
            <a:spAutoFit/>
          </a:bodyPr>
          <a:lstStyle/>
          <a:p>
            <a:pPr defTabSz="758952">
              <a:spcAft>
                <a:spcPts val="600"/>
              </a:spcAft>
            </a:pPr>
            <a:r>
              <a:rPr lang="en-US" sz="1494" kern="1200" dirty="0">
                <a:solidFill>
                  <a:schemeClr val="tx1"/>
                </a:solidFill>
                <a:latin typeface="+mn-lt"/>
                <a:ea typeface="+mn-ea"/>
                <a:cs typeface="+mn-cs"/>
              </a:rPr>
              <a:t>Version 2(UIED*)</a:t>
            </a:r>
            <a:endParaRPr lang="en-US" dirty="0"/>
          </a:p>
        </p:txBody>
      </p:sp>
      <p:sp>
        <p:nvSpPr>
          <p:cNvPr id="6" name="TextBox 5">
            <a:extLst>
              <a:ext uri="{FF2B5EF4-FFF2-40B4-BE49-F238E27FC236}">
                <a16:creationId xmlns:a16="http://schemas.microsoft.com/office/drawing/2014/main" id="{6827A704-138D-F3A8-DC87-CCF9BFB1A721}"/>
              </a:ext>
            </a:extLst>
          </p:cNvPr>
          <p:cNvSpPr txBox="1"/>
          <p:nvPr/>
        </p:nvSpPr>
        <p:spPr>
          <a:xfrm>
            <a:off x="8638473" y="2615979"/>
            <a:ext cx="1794081" cy="322268"/>
          </a:xfrm>
          <a:prstGeom prst="rect">
            <a:avLst/>
          </a:prstGeom>
          <a:noFill/>
        </p:spPr>
        <p:txBody>
          <a:bodyPr wrap="none" rtlCol="0">
            <a:spAutoFit/>
          </a:bodyPr>
          <a:lstStyle/>
          <a:p>
            <a:pPr defTabSz="758952">
              <a:spcAft>
                <a:spcPts val="600"/>
              </a:spcAft>
            </a:pPr>
            <a:r>
              <a:rPr lang="en-US" sz="1494" kern="1200">
                <a:solidFill>
                  <a:schemeClr val="tx1"/>
                </a:solidFill>
                <a:latin typeface="+mn-lt"/>
                <a:ea typeface="+mn-ea"/>
                <a:cs typeface="+mn-cs"/>
              </a:rPr>
              <a:t>Version 3(combined)</a:t>
            </a:r>
            <a:endParaRPr lang="en-US"/>
          </a:p>
        </p:txBody>
      </p:sp>
      <p:pic>
        <p:nvPicPr>
          <p:cNvPr id="8" name="Picture 7" descr="Map&#10;&#10;Description automatically generated">
            <a:extLst>
              <a:ext uri="{FF2B5EF4-FFF2-40B4-BE49-F238E27FC236}">
                <a16:creationId xmlns:a16="http://schemas.microsoft.com/office/drawing/2014/main" id="{B8BC3063-2EF1-1B42-946B-062CA3FBA2DD}"/>
              </a:ext>
            </a:extLst>
          </p:cNvPr>
          <p:cNvPicPr>
            <a:picLocks noChangeAspect="1"/>
          </p:cNvPicPr>
          <p:nvPr/>
        </p:nvPicPr>
        <p:blipFill>
          <a:blip r:embed="rId5"/>
          <a:stretch>
            <a:fillRect/>
          </a:stretch>
        </p:blipFill>
        <p:spPr>
          <a:xfrm>
            <a:off x="5358879" y="3296158"/>
            <a:ext cx="2209444" cy="1242812"/>
          </a:xfrm>
          <a:prstGeom prst="rect">
            <a:avLst/>
          </a:prstGeom>
        </p:spPr>
      </p:pic>
      <p:pic>
        <p:nvPicPr>
          <p:cNvPr id="10" name="Picture 9" descr="Map&#10;&#10;Description automatically generated">
            <a:extLst>
              <a:ext uri="{FF2B5EF4-FFF2-40B4-BE49-F238E27FC236}">
                <a16:creationId xmlns:a16="http://schemas.microsoft.com/office/drawing/2014/main" id="{F1AB3F03-6829-DD6B-D1D1-E4F5B5909A15}"/>
              </a:ext>
            </a:extLst>
          </p:cNvPr>
          <p:cNvPicPr>
            <a:picLocks noChangeAspect="1"/>
          </p:cNvPicPr>
          <p:nvPr/>
        </p:nvPicPr>
        <p:blipFill>
          <a:blip r:embed="rId6"/>
          <a:stretch>
            <a:fillRect/>
          </a:stretch>
        </p:blipFill>
        <p:spPr>
          <a:xfrm>
            <a:off x="2439260" y="3234947"/>
            <a:ext cx="2427083" cy="1365233"/>
          </a:xfrm>
          <a:prstGeom prst="rect">
            <a:avLst/>
          </a:prstGeom>
        </p:spPr>
      </p:pic>
      <p:pic>
        <p:nvPicPr>
          <p:cNvPr id="12" name="Picture 11" descr="Map&#10;&#10;Description automatically generated">
            <a:extLst>
              <a:ext uri="{FF2B5EF4-FFF2-40B4-BE49-F238E27FC236}">
                <a16:creationId xmlns:a16="http://schemas.microsoft.com/office/drawing/2014/main" id="{8EA9C074-AB2E-24FB-BE20-B733435FF173}"/>
              </a:ext>
            </a:extLst>
          </p:cNvPr>
          <p:cNvPicPr>
            <a:picLocks noChangeAspect="1"/>
          </p:cNvPicPr>
          <p:nvPr/>
        </p:nvPicPr>
        <p:blipFill>
          <a:blip r:embed="rId7"/>
          <a:stretch>
            <a:fillRect/>
          </a:stretch>
        </p:blipFill>
        <p:spPr>
          <a:xfrm>
            <a:off x="8426486" y="3203116"/>
            <a:ext cx="2427083" cy="1365234"/>
          </a:xfrm>
          <a:prstGeom prst="rect">
            <a:avLst/>
          </a:prstGeom>
        </p:spPr>
      </p:pic>
      <p:pic>
        <p:nvPicPr>
          <p:cNvPr id="18" name="Picture 17" descr="Graphical user interface, application&#10;&#10;Description automatically generated">
            <a:extLst>
              <a:ext uri="{FF2B5EF4-FFF2-40B4-BE49-F238E27FC236}">
                <a16:creationId xmlns:a16="http://schemas.microsoft.com/office/drawing/2014/main" id="{EDF73B0C-9453-30BF-7DD2-7F92BD162392}"/>
              </a:ext>
            </a:extLst>
          </p:cNvPr>
          <p:cNvPicPr>
            <a:picLocks noChangeAspect="1"/>
          </p:cNvPicPr>
          <p:nvPr/>
        </p:nvPicPr>
        <p:blipFill>
          <a:blip r:embed="rId8"/>
          <a:stretch>
            <a:fillRect/>
          </a:stretch>
        </p:blipFill>
        <p:spPr>
          <a:xfrm>
            <a:off x="2439260" y="4905291"/>
            <a:ext cx="2489055" cy="1400093"/>
          </a:xfrm>
          <a:prstGeom prst="rect">
            <a:avLst/>
          </a:prstGeom>
        </p:spPr>
      </p:pic>
      <p:pic>
        <p:nvPicPr>
          <p:cNvPr id="20" name="Picture 19" descr="Graphical user interface, application, map&#10;&#10;Description automatically generated">
            <a:extLst>
              <a:ext uri="{FF2B5EF4-FFF2-40B4-BE49-F238E27FC236}">
                <a16:creationId xmlns:a16="http://schemas.microsoft.com/office/drawing/2014/main" id="{02DAF9F3-3908-7504-0D30-2AD2CC354384}"/>
              </a:ext>
            </a:extLst>
          </p:cNvPr>
          <p:cNvPicPr>
            <a:picLocks noChangeAspect="1"/>
          </p:cNvPicPr>
          <p:nvPr/>
        </p:nvPicPr>
        <p:blipFill>
          <a:blip r:embed="rId9"/>
          <a:stretch>
            <a:fillRect/>
          </a:stretch>
        </p:blipFill>
        <p:spPr>
          <a:xfrm>
            <a:off x="8426486" y="4842416"/>
            <a:ext cx="2600832" cy="1462968"/>
          </a:xfrm>
          <a:prstGeom prst="rect">
            <a:avLst/>
          </a:prstGeom>
        </p:spPr>
      </p:pic>
      <p:pic>
        <p:nvPicPr>
          <p:cNvPr id="22" name="Picture 21" descr="A picture containing graphical user interface&#10;&#10;Description automatically generated">
            <a:extLst>
              <a:ext uri="{FF2B5EF4-FFF2-40B4-BE49-F238E27FC236}">
                <a16:creationId xmlns:a16="http://schemas.microsoft.com/office/drawing/2014/main" id="{86D5DB11-2993-F674-5182-A3FE8F223988}"/>
              </a:ext>
            </a:extLst>
          </p:cNvPr>
          <p:cNvPicPr>
            <a:picLocks noChangeAspect="1"/>
          </p:cNvPicPr>
          <p:nvPr/>
        </p:nvPicPr>
        <p:blipFill>
          <a:blip r:embed="rId10"/>
          <a:stretch>
            <a:fillRect/>
          </a:stretch>
        </p:blipFill>
        <p:spPr>
          <a:xfrm>
            <a:off x="5358879" y="4842416"/>
            <a:ext cx="2600832" cy="1462968"/>
          </a:xfrm>
          <a:prstGeom prst="rect">
            <a:avLst/>
          </a:prstGeom>
        </p:spPr>
      </p:pic>
      <p:sp>
        <p:nvSpPr>
          <p:cNvPr id="23" name="TextBox 22">
            <a:extLst>
              <a:ext uri="{FF2B5EF4-FFF2-40B4-BE49-F238E27FC236}">
                <a16:creationId xmlns:a16="http://schemas.microsoft.com/office/drawing/2014/main" id="{EBA8AAC0-9AE0-34F8-E620-839E93316157}"/>
              </a:ext>
            </a:extLst>
          </p:cNvPr>
          <p:cNvSpPr txBox="1"/>
          <p:nvPr/>
        </p:nvSpPr>
        <p:spPr>
          <a:xfrm>
            <a:off x="1188623" y="3732402"/>
            <a:ext cx="1032399" cy="322268"/>
          </a:xfrm>
          <a:prstGeom prst="rect">
            <a:avLst/>
          </a:prstGeom>
          <a:noFill/>
        </p:spPr>
        <p:txBody>
          <a:bodyPr wrap="none" rtlCol="0">
            <a:spAutoFit/>
          </a:bodyPr>
          <a:lstStyle/>
          <a:p>
            <a:pPr defTabSz="758952">
              <a:spcAft>
                <a:spcPts val="600"/>
              </a:spcAft>
            </a:pPr>
            <a:r>
              <a:rPr lang="en-US" sz="1494" kern="1200" dirty="0">
                <a:solidFill>
                  <a:schemeClr val="tx1"/>
                </a:solidFill>
                <a:latin typeface="+mn-lt"/>
                <a:ea typeface="+mn-ea"/>
                <a:cs typeface="+mn-cs"/>
              </a:rPr>
              <a:t>Example 1:</a:t>
            </a:r>
            <a:endParaRPr lang="en-US" dirty="0"/>
          </a:p>
        </p:txBody>
      </p:sp>
      <p:sp>
        <p:nvSpPr>
          <p:cNvPr id="24" name="TextBox 23">
            <a:extLst>
              <a:ext uri="{FF2B5EF4-FFF2-40B4-BE49-F238E27FC236}">
                <a16:creationId xmlns:a16="http://schemas.microsoft.com/office/drawing/2014/main" id="{72F39E69-8C3A-74EF-496D-250B2A9AF792}"/>
              </a:ext>
            </a:extLst>
          </p:cNvPr>
          <p:cNvSpPr txBox="1"/>
          <p:nvPr/>
        </p:nvSpPr>
        <p:spPr>
          <a:xfrm>
            <a:off x="1200741" y="5489664"/>
            <a:ext cx="1032399" cy="322268"/>
          </a:xfrm>
          <a:prstGeom prst="rect">
            <a:avLst/>
          </a:prstGeom>
          <a:noFill/>
        </p:spPr>
        <p:txBody>
          <a:bodyPr wrap="none" rtlCol="0">
            <a:spAutoFit/>
          </a:bodyPr>
          <a:lstStyle/>
          <a:p>
            <a:pPr defTabSz="758952">
              <a:spcAft>
                <a:spcPts val="600"/>
              </a:spcAft>
            </a:pPr>
            <a:r>
              <a:rPr lang="en-US" sz="1494" kern="1200">
                <a:solidFill>
                  <a:schemeClr val="tx1"/>
                </a:solidFill>
                <a:latin typeface="+mn-lt"/>
                <a:ea typeface="+mn-ea"/>
                <a:cs typeface="+mn-cs"/>
              </a:rPr>
              <a:t>Example 2:</a:t>
            </a:r>
            <a:endParaRPr lang="en-US"/>
          </a:p>
        </p:txBody>
      </p:sp>
      <p:sp>
        <p:nvSpPr>
          <p:cNvPr id="25" name="TextBox 24">
            <a:extLst>
              <a:ext uri="{FF2B5EF4-FFF2-40B4-BE49-F238E27FC236}">
                <a16:creationId xmlns:a16="http://schemas.microsoft.com/office/drawing/2014/main" id="{C15AF294-3B54-CD0A-F8D4-4247D5CD9549}"/>
              </a:ext>
            </a:extLst>
          </p:cNvPr>
          <p:cNvSpPr txBox="1"/>
          <p:nvPr/>
        </p:nvSpPr>
        <p:spPr>
          <a:xfrm>
            <a:off x="931918" y="3979136"/>
            <a:ext cx="1600310" cy="523220"/>
          </a:xfrm>
          <a:prstGeom prst="rect">
            <a:avLst/>
          </a:prstGeom>
          <a:noFill/>
        </p:spPr>
        <p:txBody>
          <a:bodyPr wrap="none" rtlCol="0">
            <a:spAutoFit/>
          </a:bodyPr>
          <a:lstStyle/>
          <a:p>
            <a:r>
              <a:rPr lang="en-US" sz="1400" dirty="0"/>
              <a:t>(Version 1 is better </a:t>
            </a:r>
          </a:p>
          <a:p>
            <a:r>
              <a:rPr lang="en-US" sz="1400" dirty="0"/>
              <a:t>than version 2)</a:t>
            </a:r>
          </a:p>
        </p:txBody>
      </p:sp>
      <p:sp>
        <p:nvSpPr>
          <p:cNvPr id="26" name="TextBox 25">
            <a:extLst>
              <a:ext uri="{FF2B5EF4-FFF2-40B4-BE49-F238E27FC236}">
                <a16:creationId xmlns:a16="http://schemas.microsoft.com/office/drawing/2014/main" id="{D618BB7A-ECF9-C3D1-FAD1-217DDF5F0562}"/>
              </a:ext>
            </a:extLst>
          </p:cNvPr>
          <p:cNvSpPr txBox="1"/>
          <p:nvPr/>
        </p:nvSpPr>
        <p:spPr>
          <a:xfrm>
            <a:off x="931918" y="5690738"/>
            <a:ext cx="1600310" cy="523220"/>
          </a:xfrm>
          <a:prstGeom prst="rect">
            <a:avLst/>
          </a:prstGeom>
          <a:noFill/>
        </p:spPr>
        <p:txBody>
          <a:bodyPr wrap="none" rtlCol="0">
            <a:spAutoFit/>
          </a:bodyPr>
          <a:lstStyle/>
          <a:p>
            <a:r>
              <a:rPr lang="en-US" sz="1400" dirty="0"/>
              <a:t>(Version 2 is better </a:t>
            </a:r>
          </a:p>
          <a:p>
            <a:r>
              <a:rPr lang="en-US" sz="1400" dirty="0"/>
              <a:t>than version 1)</a:t>
            </a:r>
          </a:p>
        </p:txBody>
      </p:sp>
      <p:sp>
        <p:nvSpPr>
          <p:cNvPr id="27" name="TextBox 26">
            <a:extLst>
              <a:ext uri="{FF2B5EF4-FFF2-40B4-BE49-F238E27FC236}">
                <a16:creationId xmlns:a16="http://schemas.microsoft.com/office/drawing/2014/main" id="{C1A98E93-F5F4-F5A7-8018-0866576003CC}"/>
              </a:ext>
            </a:extLst>
          </p:cNvPr>
          <p:cNvSpPr txBox="1"/>
          <p:nvPr/>
        </p:nvSpPr>
        <p:spPr>
          <a:xfrm>
            <a:off x="659876" y="6419653"/>
            <a:ext cx="11632677" cy="369332"/>
          </a:xfrm>
          <a:prstGeom prst="rect">
            <a:avLst/>
          </a:prstGeom>
          <a:noFill/>
        </p:spPr>
        <p:txBody>
          <a:bodyPr wrap="square" rtlCol="0">
            <a:spAutoFit/>
          </a:bodyPr>
          <a:lstStyle/>
          <a:p>
            <a:r>
              <a:rPr lang="en-US" dirty="0"/>
              <a:t>*</a:t>
            </a:r>
            <a:r>
              <a:rPr lang="en-US" sz="1400" dirty="0"/>
              <a:t>UIED:</a:t>
            </a:r>
            <a:r>
              <a:rPr lang="en-GB" sz="1400" b="1" i="0" dirty="0">
                <a:solidFill>
                  <a:srgbClr val="333333"/>
                </a:solidFill>
                <a:effectLst/>
                <a:latin typeface="Open Sans" panose="020B0606030504020204" pitchFamily="34" charset="0"/>
              </a:rPr>
              <a:t> U</a:t>
            </a:r>
            <a:r>
              <a:rPr lang="en-GB" sz="1400" b="0" i="0" dirty="0">
                <a:solidFill>
                  <a:srgbClr val="333333"/>
                </a:solidFill>
                <a:effectLst/>
                <a:latin typeface="Open Sans" panose="020B0606030504020204" pitchFamily="34" charset="0"/>
              </a:rPr>
              <a:t>ser </a:t>
            </a:r>
            <a:r>
              <a:rPr lang="en-GB" sz="1400" b="1" i="0" dirty="0">
                <a:solidFill>
                  <a:srgbClr val="333333"/>
                </a:solidFill>
                <a:effectLst/>
                <a:latin typeface="Open Sans" panose="020B0606030504020204" pitchFamily="34" charset="0"/>
              </a:rPr>
              <a:t>I</a:t>
            </a:r>
            <a:r>
              <a:rPr lang="en-GB" sz="1400" i="0" dirty="0">
                <a:solidFill>
                  <a:srgbClr val="333333"/>
                </a:solidFill>
                <a:effectLst/>
                <a:latin typeface="Open Sans" panose="020B0606030504020204" pitchFamily="34" charset="0"/>
              </a:rPr>
              <a:t>n</a:t>
            </a:r>
            <a:r>
              <a:rPr lang="en-GB" sz="1400" b="0" i="0" dirty="0">
                <a:solidFill>
                  <a:srgbClr val="333333"/>
                </a:solidFill>
                <a:effectLst/>
                <a:latin typeface="Open Sans" panose="020B0606030504020204" pitchFamily="34" charset="0"/>
              </a:rPr>
              <a:t>terface </a:t>
            </a:r>
            <a:r>
              <a:rPr lang="en-GB" sz="1400" b="1" i="0" dirty="0">
                <a:solidFill>
                  <a:srgbClr val="333333"/>
                </a:solidFill>
                <a:effectLst/>
                <a:latin typeface="Open Sans" panose="020B0606030504020204" pitchFamily="34" charset="0"/>
              </a:rPr>
              <a:t>E</a:t>
            </a:r>
            <a:r>
              <a:rPr lang="en-GB" sz="1400" b="0" i="0" dirty="0">
                <a:solidFill>
                  <a:srgbClr val="333333"/>
                </a:solidFill>
                <a:effectLst/>
                <a:latin typeface="Open Sans" panose="020B0606030504020204" pitchFamily="34" charset="0"/>
              </a:rPr>
              <a:t>lement </a:t>
            </a:r>
            <a:r>
              <a:rPr lang="en-GB" sz="1400" b="1" i="0" dirty="0">
                <a:solidFill>
                  <a:srgbClr val="333333"/>
                </a:solidFill>
                <a:effectLst/>
                <a:latin typeface="Open Sans" panose="020B0606030504020204" pitchFamily="34" charset="0"/>
              </a:rPr>
              <a:t>D</a:t>
            </a:r>
            <a:r>
              <a:rPr lang="en-GB" sz="1400" b="0" i="0" dirty="0">
                <a:solidFill>
                  <a:srgbClr val="333333"/>
                </a:solidFill>
                <a:effectLst/>
                <a:latin typeface="Open Sans" panose="020B0606030504020204" pitchFamily="34" charset="0"/>
              </a:rPr>
              <a:t>etection (https://</a:t>
            </a:r>
            <a:r>
              <a:rPr lang="en-GB" sz="1400" b="0" i="0" dirty="0" err="1">
                <a:solidFill>
                  <a:srgbClr val="333333"/>
                </a:solidFill>
                <a:effectLst/>
                <a:latin typeface="Open Sans" panose="020B0606030504020204" pitchFamily="34" charset="0"/>
              </a:rPr>
              <a:t>dl.acm.org</a:t>
            </a:r>
            <a:r>
              <a:rPr lang="en-GB" sz="1400" b="0" i="0" dirty="0">
                <a:solidFill>
                  <a:srgbClr val="333333"/>
                </a:solidFill>
                <a:effectLst/>
                <a:latin typeface="Open Sans" panose="020B0606030504020204" pitchFamily="34" charset="0"/>
              </a:rPr>
              <a:t>/</a:t>
            </a:r>
            <a:r>
              <a:rPr lang="en-GB" sz="1400" b="0" i="0" dirty="0" err="1">
                <a:solidFill>
                  <a:srgbClr val="333333"/>
                </a:solidFill>
                <a:effectLst/>
                <a:latin typeface="Open Sans" panose="020B0606030504020204" pitchFamily="34" charset="0"/>
              </a:rPr>
              <a:t>doi</a:t>
            </a:r>
            <a:r>
              <a:rPr lang="en-GB" sz="1400" b="0" i="0" dirty="0">
                <a:solidFill>
                  <a:srgbClr val="333333"/>
                </a:solidFill>
                <a:effectLst/>
                <a:latin typeface="Open Sans" panose="020B0606030504020204" pitchFamily="34" charset="0"/>
              </a:rPr>
              <a:t>/10.1145/3368089.3417940)</a:t>
            </a:r>
            <a:endParaRPr lang="en-US" sz="1400" dirty="0"/>
          </a:p>
        </p:txBody>
      </p:sp>
      <p:sp>
        <p:nvSpPr>
          <p:cNvPr id="28" name="TextBox 27">
            <a:extLst>
              <a:ext uri="{FF2B5EF4-FFF2-40B4-BE49-F238E27FC236}">
                <a16:creationId xmlns:a16="http://schemas.microsoft.com/office/drawing/2014/main" id="{4D4FE759-598E-76B2-121A-2DA1E4FF0DC6}"/>
              </a:ext>
            </a:extLst>
          </p:cNvPr>
          <p:cNvSpPr txBox="1"/>
          <p:nvPr/>
        </p:nvSpPr>
        <p:spPr>
          <a:xfrm>
            <a:off x="4971488" y="3769508"/>
            <a:ext cx="300082" cy="369332"/>
          </a:xfrm>
          <a:prstGeom prst="rect">
            <a:avLst/>
          </a:prstGeom>
          <a:noFill/>
        </p:spPr>
        <p:txBody>
          <a:bodyPr wrap="none" rtlCol="0">
            <a:spAutoFit/>
          </a:bodyPr>
          <a:lstStyle/>
          <a:p>
            <a:r>
              <a:rPr lang="en-US" dirty="0"/>
              <a:t>+</a:t>
            </a:r>
          </a:p>
        </p:txBody>
      </p:sp>
      <p:sp>
        <p:nvSpPr>
          <p:cNvPr id="30" name="TextBox 29">
            <a:extLst>
              <a:ext uri="{FF2B5EF4-FFF2-40B4-BE49-F238E27FC236}">
                <a16:creationId xmlns:a16="http://schemas.microsoft.com/office/drawing/2014/main" id="{A0EE4FF3-58BF-0478-411B-A2A6B03666D5}"/>
              </a:ext>
            </a:extLst>
          </p:cNvPr>
          <p:cNvSpPr txBox="1"/>
          <p:nvPr/>
        </p:nvSpPr>
        <p:spPr>
          <a:xfrm>
            <a:off x="8041064" y="3912124"/>
            <a:ext cx="300082" cy="369332"/>
          </a:xfrm>
          <a:prstGeom prst="rect">
            <a:avLst/>
          </a:prstGeom>
          <a:noFill/>
        </p:spPr>
        <p:txBody>
          <a:bodyPr wrap="none" rtlCol="0">
            <a:spAutoFit/>
          </a:bodyPr>
          <a:lstStyle/>
          <a:p>
            <a:r>
              <a:rPr lang="en-US" dirty="0"/>
              <a:t>=</a:t>
            </a:r>
          </a:p>
        </p:txBody>
      </p:sp>
      <p:sp>
        <p:nvSpPr>
          <p:cNvPr id="32" name="TextBox 31">
            <a:extLst>
              <a:ext uri="{FF2B5EF4-FFF2-40B4-BE49-F238E27FC236}">
                <a16:creationId xmlns:a16="http://schemas.microsoft.com/office/drawing/2014/main" id="{E53848EA-B146-DAE9-BD77-CDA45A6B0891}"/>
              </a:ext>
            </a:extLst>
          </p:cNvPr>
          <p:cNvSpPr txBox="1"/>
          <p:nvPr/>
        </p:nvSpPr>
        <p:spPr>
          <a:xfrm>
            <a:off x="4984394" y="5506072"/>
            <a:ext cx="300082" cy="369332"/>
          </a:xfrm>
          <a:prstGeom prst="rect">
            <a:avLst/>
          </a:prstGeom>
          <a:noFill/>
        </p:spPr>
        <p:txBody>
          <a:bodyPr wrap="none" rtlCol="0">
            <a:spAutoFit/>
          </a:bodyPr>
          <a:lstStyle/>
          <a:p>
            <a:r>
              <a:rPr lang="en-US" dirty="0"/>
              <a:t>+</a:t>
            </a:r>
          </a:p>
        </p:txBody>
      </p:sp>
      <p:sp>
        <p:nvSpPr>
          <p:cNvPr id="34" name="TextBox 33">
            <a:extLst>
              <a:ext uri="{FF2B5EF4-FFF2-40B4-BE49-F238E27FC236}">
                <a16:creationId xmlns:a16="http://schemas.microsoft.com/office/drawing/2014/main" id="{D7FD7DA3-3D4D-07C2-9FF6-F2B94F756F3B}"/>
              </a:ext>
            </a:extLst>
          </p:cNvPr>
          <p:cNvSpPr txBox="1"/>
          <p:nvPr/>
        </p:nvSpPr>
        <p:spPr>
          <a:xfrm>
            <a:off x="8041064" y="5568616"/>
            <a:ext cx="300082" cy="369332"/>
          </a:xfrm>
          <a:prstGeom prst="rect">
            <a:avLst/>
          </a:prstGeom>
          <a:noFill/>
        </p:spPr>
        <p:txBody>
          <a:bodyPr wrap="none" rtlCol="0">
            <a:spAutoFit/>
          </a:bodyPr>
          <a:lstStyle/>
          <a:p>
            <a:r>
              <a:rPr lang="en-US" dirty="0"/>
              <a:t>=</a:t>
            </a:r>
          </a:p>
        </p:txBody>
      </p:sp>
      <p:cxnSp>
        <p:nvCxnSpPr>
          <p:cNvPr id="37" name="Straight Arrow Connector 36">
            <a:extLst>
              <a:ext uri="{FF2B5EF4-FFF2-40B4-BE49-F238E27FC236}">
                <a16:creationId xmlns:a16="http://schemas.microsoft.com/office/drawing/2014/main" id="{4F4E0D1C-3880-636C-6F14-389AE47C2970}"/>
              </a:ext>
            </a:extLst>
          </p:cNvPr>
          <p:cNvCxnSpPr/>
          <p:nvPr/>
        </p:nvCxnSpPr>
        <p:spPr>
          <a:xfrm>
            <a:off x="7786540" y="2460396"/>
            <a:ext cx="0" cy="13091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DD82253B-6349-7F3A-2957-D45655A24699}"/>
              </a:ext>
            </a:extLst>
          </p:cNvPr>
          <p:cNvSpPr txBox="1"/>
          <p:nvPr/>
        </p:nvSpPr>
        <p:spPr>
          <a:xfrm>
            <a:off x="6948457" y="2098580"/>
            <a:ext cx="1781000" cy="369332"/>
          </a:xfrm>
          <a:prstGeom prst="rect">
            <a:avLst/>
          </a:prstGeom>
          <a:noFill/>
        </p:spPr>
        <p:txBody>
          <a:bodyPr wrap="none" rtlCol="0">
            <a:spAutoFit/>
          </a:bodyPr>
          <a:lstStyle/>
          <a:p>
            <a:r>
              <a:rPr lang="en-US" dirty="0"/>
              <a:t>Merge Algorithm</a:t>
            </a:r>
          </a:p>
        </p:txBody>
      </p:sp>
      <p:cxnSp>
        <p:nvCxnSpPr>
          <p:cNvPr id="39" name="Straight Arrow Connector 38">
            <a:extLst>
              <a:ext uri="{FF2B5EF4-FFF2-40B4-BE49-F238E27FC236}">
                <a16:creationId xmlns:a16="http://schemas.microsoft.com/office/drawing/2014/main" id="{81C1B12B-3E72-28A3-A461-91530DA07D74}"/>
              </a:ext>
            </a:extLst>
          </p:cNvPr>
          <p:cNvCxnSpPr>
            <a:cxnSpLocks/>
          </p:cNvCxnSpPr>
          <p:nvPr/>
        </p:nvCxnSpPr>
        <p:spPr>
          <a:xfrm>
            <a:off x="8082819" y="4842416"/>
            <a:ext cx="10998" cy="7629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016073F3-03A4-0DCA-B447-C6D0C4B574CB}"/>
              </a:ext>
            </a:extLst>
          </p:cNvPr>
          <p:cNvSpPr txBox="1"/>
          <p:nvPr/>
        </p:nvSpPr>
        <p:spPr>
          <a:xfrm>
            <a:off x="7272883" y="4445946"/>
            <a:ext cx="1870769" cy="369332"/>
          </a:xfrm>
          <a:prstGeom prst="rect">
            <a:avLst/>
          </a:prstGeom>
          <a:noFill/>
        </p:spPr>
        <p:txBody>
          <a:bodyPr wrap="none" rtlCol="0">
            <a:spAutoFit/>
          </a:bodyPr>
          <a:lstStyle/>
          <a:p>
            <a:r>
              <a:rPr lang="en-US" dirty="0"/>
              <a:t>Merge Algorithms</a:t>
            </a:r>
          </a:p>
        </p:txBody>
      </p:sp>
      <p:pic>
        <p:nvPicPr>
          <p:cNvPr id="21" name="Audio 20">
            <a:hlinkClick r:id="" action="ppaction://media"/>
            <a:extLst>
              <a:ext uri="{FF2B5EF4-FFF2-40B4-BE49-F238E27FC236}">
                <a16:creationId xmlns:a16="http://schemas.microsoft.com/office/drawing/2014/main" id="{E93480E1-EBB5-14B5-6A05-A67CE8097935}"/>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390139318"/>
      </p:ext>
    </p:extLst>
  </p:cSld>
  <p:clrMapOvr>
    <a:masterClrMapping/>
  </p:clrMapOvr>
  <mc:AlternateContent xmlns:mc="http://schemas.openxmlformats.org/markup-compatibility/2006" xmlns:p14="http://schemas.microsoft.com/office/powerpoint/2010/main">
    <mc:Choice Requires="p14">
      <p:transition spd="slow" p14:dur="2000" advTm="117376"/>
    </mc:Choice>
    <mc:Fallback xmlns="">
      <p:transition spd="slow" advTm="117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extLst>
    <p:ext uri="{3A86A75C-4F4B-4683-9AE1-C65F6400EC91}">
      <p14:laserTraceLst xmlns:p14="http://schemas.microsoft.com/office/powerpoint/2010/main">
        <p14:tracePtLst>
          <p14:tracePt t="7324" x="7916863" y="2293938"/>
          <p14:tracePt t="7336" x="7899400" y="2293938"/>
          <p14:tracePt t="7346" x="7874000" y="2293938"/>
          <p14:tracePt t="7355" x="7831138" y="2293938"/>
          <p14:tracePt t="7367" x="7754938" y="2293938"/>
          <p14:tracePt t="7374" x="7662863" y="2293938"/>
          <p14:tracePt t="7386" x="7459663" y="2293938"/>
          <p14:tracePt t="7398" x="7162800" y="2268538"/>
          <p14:tracePt t="7407" x="6934200" y="2235200"/>
          <p14:tracePt t="7420" x="6586538" y="2201863"/>
          <p14:tracePt t="7431" x="6357938" y="2176463"/>
          <p14:tracePt t="7442" x="6002338" y="2125663"/>
          <p14:tracePt t="7454" x="5791200" y="2108200"/>
          <p14:tracePt t="7468" x="5519738" y="2057400"/>
          <p14:tracePt t="7475" x="5257800" y="2006600"/>
          <p14:tracePt t="7487" x="5097463" y="1981200"/>
          <p14:tracePt t="7501" x="4826000" y="1930400"/>
          <p14:tracePt t="7508" x="4648200" y="1905000"/>
          <p14:tracePt t="7521" x="4376738" y="1854200"/>
          <p14:tracePt t="7534" x="4183063" y="1820863"/>
          <p14:tracePt t="7545" x="3911600" y="1795463"/>
          <p14:tracePt t="7555" x="3708400" y="1770063"/>
          <p14:tracePt t="7568" x="3606800" y="1752600"/>
          <p14:tracePt t="7579" x="3479800" y="1744663"/>
          <p14:tracePt t="7590" x="3411538" y="1744663"/>
          <p14:tracePt t="7604" x="3302000" y="1735138"/>
          <p14:tracePt t="7615" x="3233738" y="1735138"/>
          <p14:tracePt t="7623" x="3124200" y="1735138"/>
          <p14:tracePt t="7638" x="3005138" y="1735138"/>
          <p14:tracePt t="7648" x="2938463" y="1727200"/>
          <p14:tracePt t="7658" x="2801938" y="1719263"/>
          <p14:tracePt t="7672" x="2725738" y="1709738"/>
          <p14:tracePt t="7687" x="2598738" y="1693863"/>
          <p14:tracePt t="7688" x="2514600" y="1676400"/>
          <p14:tracePt t="7703" x="2395538" y="1643063"/>
          <p14:tracePt t="7715" x="2328863" y="1633538"/>
          <p14:tracePt t="7725" x="2303463" y="1625600"/>
          <p14:tracePt t="7739" x="2286000" y="1625600"/>
          <p14:tracePt t="7754" x="2278063" y="1625600"/>
          <p14:tracePt t="7902" x="2293938" y="1617663"/>
          <p14:tracePt t="7914" x="2311400" y="1617663"/>
          <p14:tracePt t="7938" x="2336800" y="1617663"/>
          <p14:tracePt t="7945" x="2370138" y="1617663"/>
          <p14:tracePt t="7958" x="2395538" y="1617663"/>
          <p14:tracePt t="7971" x="2438400" y="1617663"/>
          <p14:tracePt t="7979" x="2489200" y="1617663"/>
          <p14:tracePt t="7993" x="2540000" y="1617663"/>
          <p14:tracePt t="8004" x="2582863" y="1617663"/>
          <p14:tracePt t="8013" x="2659063" y="1617663"/>
          <p14:tracePt t="8025" x="2743200" y="1625600"/>
          <p14:tracePt t="8040" x="2811463" y="1625600"/>
          <p14:tracePt t="8050" x="2903538" y="1633538"/>
          <p14:tracePt t="8061" x="3040063" y="1633538"/>
          <p14:tracePt t="8075" x="3116263" y="1633538"/>
          <p14:tracePt t="8087" x="3217863" y="1643063"/>
          <p14:tracePt t="8096" x="3327400" y="1643063"/>
          <p14:tracePt t="8107" x="3421063" y="1643063"/>
          <p14:tracePt t="8120" x="3487738" y="1643063"/>
          <p14:tracePt t="8127" x="3573463" y="1643063"/>
          <p14:tracePt t="8141" x="3675063" y="1643063"/>
          <p14:tracePt t="8152" x="3733800" y="1643063"/>
          <p14:tracePt t="8160" x="3827463" y="1643063"/>
          <p14:tracePt t="8174" x="3919538" y="1643063"/>
          <p14:tracePt t="8185" x="4005263" y="1643063"/>
          <p14:tracePt t="8193" x="4071938" y="1643063"/>
          <p14:tracePt t="8208" x="4148138" y="1633538"/>
          <p14:tracePt t="8221" x="4224338" y="1633538"/>
          <p14:tracePt t="8229" x="4284663" y="1633538"/>
          <p14:tracePt t="8240" x="4351338" y="1633538"/>
          <p14:tracePt t="8254" x="4419600" y="1633538"/>
          <p14:tracePt t="8261" x="4470400" y="1625600"/>
          <p14:tracePt t="8275" x="4503738" y="1625600"/>
          <p14:tracePt t="8287" x="4554538" y="1625600"/>
          <p14:tracePt t="8294" x="4589463" y="1625600"/>
          <p14:tracePt t="8308" x="4614863" y="1625600"/>
          <p14:tracePt t="8320" x="4648200" y="1625600"/>
          <p14:tracePt t="8328" x="4665663" y="1625600"/>
          <p14:tracePt t="8342" x="4673600" y="1625600"/>
          <p14:tracePt t="8352" x="4681538" y="1625600"/>
          <p14:tracePt t="8363" x="4699000" y="1625600"/>
          <p14:tracePt t="8373" x="4706938" y="1625600"/>
          <p14:tracePt t="8387" x="4716463" y="1625600"/>
          <p14:tracePt t="8399" x="4732338" y="1625600"/>
          <p14:tracePt t="8409" x="4741863" y="1625600"/>
          <p14:tracePt t="8420" x="4757738" y="1625600"/>
          <p14:tracePt t="8434" x="4767263" y="1625600"/>
          <p14:tracePt t="8443" x="4783138" y="1617663"/>
          <p14:tracePt t="8457" x="4800600" y="1617663"/>
          <p14:tracePt t="8469" x="4808538" y="1617663"/>
          <p14:tracePt t="8478" x="4833938" y="1617663"/>
          <p14:tracePt t="8490" x="4851400" y="1617663"/>
          <p14:tracePt t="8502" x="4868863" y="1617663"/>
          <p14:tracePt t="8512" x="4884738" y="1617663"/>
          <p14:tracePt t="8521" x="4919663" y="1617663"/>
          <p14:tracePt t="8535" x="4953000" y="1617663"/>
          <p14:tracePt t="8545" x="4970463" y="1617663"/>
          <p14:tracePt t="8558" x="5011738" y="1617663"/>
          <p14:tracePt t="8570" x="5062538" y="1608138"/>
          <p14:tracePt t="8584" x="5113338" y="1608138"/>
          <p14:tracePt t="8592" x="5156200" y="1608138"/>
          <p14:tracePt t="8604" x="5224463" y="1608138"/>
          <p14:tracePt t="8617" x="5308600" y="1608138"/>
          <p14:tracePt t="8626" x="5367338" y="1608138"/>
          <p14:tracePt t="8638" x="5461000" y="1600200"/>
          <p14:tracePt t="8655" x="5545138" y="1600200"/>
          <p14:tracePt t="8657" x="5638800" y="1600200"/>
          <p14:tracePt t="8670" x="5697538" y="1600200"/>
          <p14:tracePt t="8679" x="5773738" y="1592263"/>
          <p14:tracePt t="8690" x="5849938" y="1592263"/>
          <p14:tracePt t="8704" x="5892800" y="1592263"/>
          <p14:tracePt t="8712" x="5935663" y="1592263"/>
          <p14:tracePt t="8724" x="5969000" y="1592263"/>
          <p14:tracePt t="8737" x="6011863" y="1592263"/>
          <p14:tracePt t="8746" x="6037263" y="1592263"/>
          <p14:tracePt t="8759" x="6062663" y="1592263"/>
          <p14:tracePt t="8771" x="6078538" y="1592263"/>
          <p14:tracePt t="8779" x="6096000" y="1592263"/>
          <p14:tracePt t="8791" x="6113463" y="1592263"/>
          <p14:tracePt t="8803" x="6129338" y="1592263"/>
          <p14:tracePt t="8813" x="6146800" y="1592263"/>
          <p14:tracePt t="8823" x="6154738" y="1592263"/>
          <p14:tracePt t="8837" x="6172200" y="1592263"/>
          <p14:tracePt t="8846" x="6197600" y="1592263"/>
          <p14:tracePt t="8859" x="6215063" y="1600200"/>
          <p14:tracePt t="8873" x="6240463" y="1600200"/>
          <p14:tracePt t="8887" x="6273800" y="1600200"/>
          <p14:tracePt t="8894" x="6307138" y="1600200"/>
          <p14:tracePt t="8907" x="6342063" y="1600200"/>
          <p14:tracePt t="8920" x="6375400" y="1600200"/>
          <p14:tracePt t="8936" x="6418263" y="1600200"/>
          <p14:tracePt t="8938" x="6443663" y="1608138"/>
          <p14:tracePt t="8952" x="6494463" y="1608138"/>
          <p14:tracePt t="8961" x="6545263" y="1608138"/>
          <p14:tracePt t="8975" x="6586538" y="1608138"/>
          <p14:tracePt t="8987" x="6637338" y="1617663"/>
          <p14:tracePt t="8999" x="6688138" y="1617663"/>
          <p14:tracePt t="9009" x="6731000" y="1617663"/>
          <p14:tracePt t="9023" x="6764338" y="1617663"/>
          <p14:tracePt t="9025" x="6815138" y="1617663"/>
          <p14:tracePt t="9038" x="6850063" y="1617663"/>
          <p14:tracePt t="9054" x="6875463" y="1617663"/>
          <p14:tracePt t="9061" x="6900863" y="1617663"/>
          <p14:tracePt t="9074" x="6916738" y="1617663"/>
          <p14:tracePt t="9089" x="6934200" y="1617663"/>
          <p14:tracePt t="9110" x="6942138" y="1617663"/>
          <p14:tracePt t="9125" x="6951663" y="1617663"/>
          <p14:tracePt t="9140" x="6959600" y="1617663"/>
          <p14:tracePt t="9172" x="6967538" y="1617663"/>
          <p14:tracePt t="9229" x="6977063" y="1617663"/>
          <p14:tracePt t="13494" x="6977063" y="1625600"/>
          <p14:tracePt t="13500" x="6977063" y="1633538"/>
          <p14:tracePt t="13526" x="6977063" y="1643063"/>
          <p14:tracePt t="13549" x="6967538" y="1651000"/>
          <p14:tracePt t="13574" x="6951663" y="1658938"/>
          <p14:tracePt t="13590" x="6942138" y="1668463"/>
          <p14:tracePt t="13600" x="6926263" y="1668463"/>
          <p14:tracePt t="13610" x="6908800" y="1676400"/>
          <p14:tracePt t="13622" x="6858000" y="1676400"/>
          <p14:tracePt t="13633" x="6832600" y="1676400"/>
          <p14:tracePt t="14200" x="6840538" y="1676400"/>
          <p14:tracePt t="14235" x="6850063" y="1676400"/>
          <p14:tracePt t="14301" x="6858000" y="1676400"/>
          <p14:tracePt t="15686" x="6850063" y="1684338"/>
          <p14:tracePt t="15710" x="6840538" y="1693863"/>
          <p14:tracePt t="15720" x="6832600" y="1709738"/>
          <p14:tracePt t="15734" x="6824663" y="1719263"/>
          <p14:tracePt t="15745" x="6799263" y="1735138"/>
          <p14:tracePt t="15756" x="6748463" y="1770063"/>
          <p14:tracePt t="15769" x="6680200" y="1811338"/>
          <p14:tracePt t="15783" x="6621463" y="1846263"/>
          <p14:tracePt t="15792" x="6519863" y="1912938"/>
          <p14:tracePt t="15803" x="6392863" y="1989138"/>
          <p14:tracePt t="15818" x="6307138" y="2049463"/>
          <p14:tracePt t="15827" x="6146800" y="2141538"/>
          <p14:tracePt t="15839" x="6037263" y="2217738"/>
          <p14:tracePt t="15850" x="5961063" y="2268538"/>
          <p14:tracePt t="15862" x="5867400" y="2319338"/>
          <p14:tracePt t="15873" x="5816600" y="2354263"/>
          <p14:tracePt t="15884" x="5765800" y="2370138"/>
          <p14:tracePt t="15895" x="5748338" y="2379663"/>
          <p14:tracePt t="15903" x="5732463" y="2387600"/>
          <p14:tracePt t="15918" x="5715000" y="2387600"/>
          <p14:tracePt t="15929" x="5707063" y="2395538"/>
          <p14:tracePt t="15942" x="5689600" y="2395538"/>
          <p14:tracePt t="15953" x="5664200" y="2405063"/>
          <p14:tracePt t="15963" x="5656263" y="2405063"/>
          <p14:tracePt t="15974" x="5638800" y="2405063"/>
          <p14:tracePt t="15984" x="5621338" y="2405063"/>
          <p14:tracePt t="15995" x="5605463" y="2413000"/>
          <p14:tracePt t="16002" x="5595938" y="2413000"/>
          <p14:tracePt t="16017" x="5588000" y="2413000"/>
          <p14:tracePt t="16771" x="5580063" y="2413000"/>
          <p14:tracePt t="16800" x="5588000" y="2413000"/>
          <p14:tracePt t="17014" x="5580063" y="2413000"/>
          <p14:tracePt t="17025" x="5570538" y="2413000"/>
          <p14:tracePt t="17048" x="5562600" y="2413000"/>
          <p14:tracePt t="17069" x="5554663" y="2413000"/>
          <p14:tracePt t="17127" x="5545138" y="2413000"/>
          <p14:tracePt t="17136" x="5537200" y="2413000"/>
          <p14:tracePt t="17160" x="5529263" y="2413000"/>
          <p14:tracePt t="17193" x="5519738" y="2413000"/>
          <p14:tracePt t="17366" x="5511800" y="2413000"/>
          <p14:tracePt t="17385" x="5503863" y="2413000"/>
          <p14:tracePt t="17407" x="5494338" y="2413000"/>
          <p14:tracePt t="17419" x="5494338" y="2405063"/>
          <p14:tracePt t="17441" x="5486400" y="2405063"/>
          <p14:tracePt t="17464" x="5478463" y="2405063"/>
          <p14:tracePt t="17485" x="5468938" y="2405063"/>
          <p14:tracePt t="17498" x="5461000" y="2405063"/>
          <p14:tracePt t="17523" x="5453063" y="2405063"/>
          <p14:tracePt t="17536" x="5443538" y="2405063"/>
          <p14:tracePt t="17548" x="5427663" y="2405063"/>
          <p14:tracePt t="17565" x="5418138" y="2405063"/>
          <p14:tracePt t="18364" x="5410200" y="2405063"/>
          <p14:tracePt t="18377" x="5392738" y="2413000"/>
          <p14:tracePt t="18386" x="5359400" y="2420938"/>
          <p14:tracePt t="18401" x="5326063" y="2430463"/>
          <p14:tracePt t="18411" x="5257800" y="2455863"/>
          <p14:tracePt t="18419" x="5148263" y="2481263"/>
          <p14:tracePt t="18436" x="5011738" y="2497138"/>
          <p14:tracePt t="18454" x="4910138" y="2514600"/>
          <p14:tracePt t="18457" x="4749800" y="2540000"/>
          <p14:tracePt t="18468" x="4572000" y="2565400"/>
          <p14:tracePt t="18483" x="4437063" y="2590800"/>
          <p14:tracePt t="18494" x="4233863" y="2624138"/>
          <p14:tracePt t="18504" x="4021138" y="2659063"/>
          <p14:tracePt t="18518" x="3817938" y="2692400"/>
          <p14:tracePt t="18527" x="3683000" y="2709863"/>
          <p14:tracePt t="18536" x="3487738" y="2743200"/>
          <p14:tracePt t="18550" x="3294063" y="2768600"/>
          <p14:tracePt t="18559" x="3167063" y="2776538"/>
          <p14:tracePt t="18571" x="3014663" y="2776538"/>
          <p14:tracePt t="18584" x="2913063" y="2786063"/>
          <p14:tracePt t="18595" x="2852738" y="2786063"/>
          <p14:tracePt t="18604" x="2827338" y="2786063"/>
          <p14:tracePt t="18618" x="2801938" y="2786063"/>
          <p14:tracePt t="18628" x="2786063" y="2786063"/>
          <p14:tracePt t="18637" x="2776538" y="2786063"/>
          <p14:tracePt t="18650" x="2768600" y="2786063"/>
          <p14:tracePt t="18660" x="2751138" y="2794000"/>
          <p14:tracePt t="18669" x="2743200" y="2794000"/>
          <p14:tracePt t="18684" x="2735263" y="2794000"/>
          <p14:tracePt t="18694" x="2725738" y="2794000"/>
          <p14:tracePt t="18703" x="2717800" y="2801938"/>
          <p14:tracePt t="18727" x="2709863" y="2811463"/>
          <p14:tracePt t="18728" x="2700338" y="2819400"/>
          <p14:tracePt t="18749" x="2692400" y="2827338"/>
          <p14:tracePt t="18759" x="2674938" y="2852738"/>
          <p14:tracePt t="18770" x="2667000" y="2870200"/>
          <p14:tracePt t="18784" x="2659063" y="2887663"/>
          <p14:tracePt t="18795" x="2659063" y="2895600"/>
          <p14:tracePt t="18808" x="2649538" y="2913063"/>
          <p14:tracePt t="18821" x="2641600" y="2928938"/>
          <p14:tracePt t="18832" x="2633663" y="2946400"/>
          <p14:tracePt t="18843" x="2624138" y="2963863"/>
          <p14:tracePt t="18854" x="2608263" y="2979738"/>
          <p14:tracePt t="18867" x="2598738" y="2989263"/>
          <p14:tracePt t="18877" x="2590800" y="3005138"/>
          <p14:tracePt t="18894" x="2582863" y="3014663"/>
          <p14:tracePt t="18898" x="2573338" y="3022600"/>
          <p14:tracePt t="18909" x="2573338" y="3030538"/>
          <p14:tracePt t="18921" x="2565400" y="3030538"/>
          <p14:tracePt t="18933" x="2565400" y="3040063"/>
          <p14:tracePt t="18951" x="2565400" y="3048000"/>
          <p14:tracePt t="18971" x="2565400" y="3055938"/>
          <p14:tracePt t="18984" x="2573338" y="3055938"/>
          <p14:tracePt t="18994" x="2582863" y="3065463"/>
          <p14:tracePt t="19005" x="2590800" y="3073400"/>
          <p14:tracePt t="19020" x="2598738" y="3081338"/>
          <p14:tracePt t="19033" x="2608263" y="3081338"/>
          <p14:tracePt t="19400" x="2598738" y="3081338"/>
          <p14:tracePt t="19422" x="2598738" y="3090863"/>
          <p14:tracePt t="19488" x="2608263" y="3090863"/>
          <p14:tracePt t="19522" x="2616200" y="3090863"/>
          <p14:tracePt t="19537" x="2624138" y="3098800"/>
          <p14:tracePt t="19546" x="2633663" y="3098800"/>
          <p14:tracePt t="19556" x="2667000" y="3106738"/>
          <p14:tracePt t="19571" x="2692400" y="3106738"/>
          <p14:tracePt t="19580" x="2725738" y="3116263"/>
          <p14:tracePt t="19593" x="2760663" y="3124200"/>
          <p14:tracePt t="19605" x="2801938" y="3124200"/>
          <p14:tracePt t="19615" x="2870200" y="3132138"/>
          <p14:tracePt t="19628" x="2903538" y="3132138"/>
          <p14:tracePt t="19638" x="2963863" y="3141663"/>
          <p14:tracePt t="19652" x="3014663" y="3141663"/>
          <p14:tracePt t="19662" x="3073400" y="3149600"/>
          <p14:tracePt t="19676" x="3098800" y="3149600"/>
          <p14:tracePt t="19686" x="3141663" y="3157538"/>
          <p14:tracePt t="19697" x="3182938" y="3157538"/>
          <p14:tracePt t="19711" x="3200400" y="3157538"/>
          <p14:tracePt t="19721" x="3233738" y="3157538"/>
          <p14:tracePt t="19730" x="3268663" y="3167063"/>
          <p14:tracePt t="19740" x="3302000" y="3167063"/>
          <p14:tracePt t="19754" x="3335338" y="3167063"/>
          <p14:tracePt t="19765" x="3378200" y="3167063"/>
          <p14:tracePt t="19777" x="3403600" y="3175000"/>
          <p14:tracePt t="19789" x="3436938" y="3175000"/>
          <p14:tracePt t="19798" x="3479800" y="3175000"/>
          <p14:tracePt t="19810" x="3513138" y="3175000"/>
          <p14:tracePt t="19821" x="3548063" y="3175000"/>
          <p14:tracePt t="19830" x="3573463" y="3175000"/>
          <p14:tracePt t="19843" x="3589338" y="3175000"/>
          <p14:tracePt t="19855" x="3614738" y="3175000"/>
          <p14:tracePt t="19865" x="3624263" y="3175000"/>
          <p14:tracePt t="19877" x="3640138" y="3175000"/>
          <p14:tracePt t="19888" x="3649663" y="3175000"/>
          <p14:tracePt t="19897" x="3657600" y="3182938"/>
          <p14:tracePt t="19910" x="3665538" y="3182938"/>
          <p14:tracePt t="19930" x="3675063" y="3182938"/>
          <p14:tracePt t="19963" x="3649663" y="3182938"/>
          <p14:tracePt t="19972" x="3624263" y="3182938"/>
          <p14:tracePt t="19987" x="3624263" y="3192463"/>
          <p14:tracePt t="20220" x="3624263" y="3182938"/>
          <p14:tracePt t="20243" x="3632200" y="3182938"/>
          <p14:tracePt t="20254" x="3640138" y="3182938"/>
          <p14:tracePt t="20276" x="3649663" y="3182938"/>
          <p14:tracePt t="20291" x="3649663" y="3192463"/>
          <p14:tracePt t="20300" x="3657600" y="3192463"/>
          <p14:tracePt t="20311" x="3665538" y="3192463"/>
          <p14:tracePt t="20326" x="3675063" y="3192463"/>
          <p14:tracePt t="20335" x="3683000" y="3182938"/>
          <p14:tracePt t="20360" x="3690938" y="3182938"/>
          <p14:tracePt t="20368" x="3708400" y="3182938"/>
          <p14:tracePt t="20378" x="3725863" y="3182938"/>
          <p14:tracePt t="20395" x="3733800" y="3182938"/>
          <p14:tracePt t="20402" x="3751263" y="3182938"/>
          <p14:tracePt t="20415" x="3767138" y="3182938"/>
          <p14:tracePt t="20427" x="3784600" y="3182938"/>
          <p14:tracePt t="20440" x="3802063" y="3182938"/>
          <p14:tracePt t="20448" x="3817938" y="3182938"/>
          <p14:tracePt t="20462" x="3835400" y="3182938"/>
          <p14:tracePt t="20474" x="3852863" y="3182938"/>
          <p14:tracePt t="20482" x="3860800" y="3182938"/>
          <p14:tracePt t="20502" x="3868738" y="3182938"/>
          <p14:tracePt t="22100" x="3860800" y="3182938"/>
          <p14:tracePt t="22103" x="3835400" y="3182938"/>
          <p14:tracePt t="22115" x="3784600" y="3182938"/>
          <p14:tracePt t="22123" x="3725863" y="3182938"/>
          <p14:tracePt t="22134" x="3606800" y="3200400"/>
          <p14:tracePt t="22146" x="3429000" y="3217863"/>
          <p14:tracePt t="22155" x="3276600" y="3225800"/>
          <p14:tracePt t="22170" x="2997200" y="3259138"/>
          <p14:tracePt t="22181" x="2751138" y="3284538"/>
          <p14:tracePt t="22188" x="2481263" y="3352800"/>
          <p14:tracePt t="22202" x="2293938" y="3403600"/>
          <p14:tracePt t="22214" x="2065338" y="3471863"/>
          <p14:tracePt t="22223" x="1887538" y="3538538"/>
          <p14:tracePt t="22236" x="1820863" y="3563938"/>
          <p14:tracePt t="22248" x="1727200" y="3581400"/>
          <p14:tracePt t="22256" x="1676400" y="3606800"/>
          <p14:tracePt t="22271" x="1651000" y="3614738"/>
          <p14:tracePt t="22281" x="1633538" y="3624263"/>
          <p14:tracePt t="22295" x="1625600" y="3640138"/>
          <p14:tracePt t="22308" x="1617663" y="3649663"/>
          <p14:tracePt t="22318" x="1617663" y="3657600"/>
          <p14:tracePt t="22329" x="1617663" y="3665538"/>
          <p14:tracePt t="22340" x="1617663" y="3683000"/>
          <p14:tracePt t="22353" x="1617663" y="3700463"/>
          <p14:tracePt t="22363" x="1617663" y="3725863"/>
          <p14:tracePt t="22375" x="1617663" y="3759200"/>
          <p14:tracePt t="22386" x="1608138" y="3802063"/>
          <p14:tracePt t="22396" x="1600200" y="3835400"/>
          <p14:tracePt t="22405" x="1592263" y="3886200"/>
          <p14:tracePt t="22421" x="1574800" y="3954463"/>
          <p14:tracePt t="22430" x="1549400" y="4030663"/>
          <p14:tracePt t="22442" x="1541463" y="4081463"/>
          <p14:tracePt t="22455" x="1524000" y="4148138"/>
          <p14:tracePt t="22467" x="1516063" y="4183063"/>
          <p14:tracePt t="22470" x="1516063" y="4208463"/>
          <p14:tracePt t="22484" x="1516063" y="4233863"/>
          <p14:tracePt t="22492" x="1516063" y="4259263"/>
          <p14:tracePt t="22504" x="1524000" y="4259263"/>
          <p14:tracePt t="22518" x="1524000" y="4267200"/>
          <p14:tracePt t="22529" x="1531938" y="4284663"/>
          <p14:tracePt t="22540" x="1549400" y="4292600"/>
          <p14:tracePt t="22562" x="1557338" y="4292600"/>
          <p14:tracePt t="22574" x="1557338" y="4284663"/>
          <p14:tracePt t="22875" x="1557338" y="4292600"/>
          <p14:tracePt t="22887" x="1549400" y="4292600"/>
          <p14:tracePt t="22945" x="1557338" y="4292600"/>
          <p14:tracePt t="23057" x="1566863" y="4310063"/>
          <p14:tracePt t="23067" x="1574800" y="4318000"/>
          <p14:tracePt t="23078" x="1592263" y="4343400"/>
          <p14:tracePt t="23088" x="1608138" y="4360863"/>
          <p14:tracePt t="23102" x="1625600" y="4368800"/>
          <p14:tracePt t="23115" x="1651000" y="4386263"/>
          <p14:tracePt t="23128" x="1676400" y="4394200"/>
          <p14:tracePt t="23145" x="1701800" y="4402138"/>
          <p14:tracePt t="23148" x="1719263" y="4402138"/>
          <p14:tracePt t="23162" x="1719263" y="4411663"/>
          <p14:tracePt t="23171" x="1727200" y="4411663"/>
          <p14:tracePt t="25248" x="1735138" y="4402138"/>
          <p14:tracePt t="25429" x="1744663" y="4402138"/>
          <p14:tracePt t="25463" x="1752600" y="4402138"/>
          <p14:tracePt t="25484" x="1752600" y="4394200"/>
          <p14:tracePt t="25499" x="1760538" y="4394200"/>
          <p14:tracePt t="25530" x="1770063" y="4394200"/>
          <p14:tracePt t="25564" x="1778000" y="4394200"/>
          <p14:tracePt t="25598" x="1785938" y="4394200"/>
          <p14:tracePt t="25619" x="1795463" y="4394200"/>
          <p14:tracePt t="25653" x="1803400" y="4394200"/>
          <p14:tracePt t="28062" x="1820863" y="4419600"/>
          <p14:tracePt t="28073" x="1846263" y="4462463"/>
          <p14:tracePt t="28085" x="1871663" y="4495800"/>
          <p14:tracePt t="28096" x="1912938" y="4554538"/>
          <p14:tracePt t="28109" x="1955800" y="4605338"/>
          <p14:tracePt t="28120" x="2024063" y="4681538"/>
          <p14:tracePt t="28131" x="2074863" y="4749800"/>
          <p14:tracePt t="28143" x="2151063" y="4833938"/>
          <p14:tracePt t="28154" x="2235200" y="4945063"/>
          <p14:tracePt t="28166" x="2303463" y="5003800"/>
          <p14:tracePt t="28178" x="2395538" y="5097463"/>
          <p14:tracePt t="28189" x="2446338" y="5156200"/>
          <p14:tracePt t="28202" x="2532063" y="5240338"/>
          <p14:tracePt t="28214" x="2582863" y="5308600"/>
          <p14:tracePt t="28225" x="2649538" y="5384800"/>
          <p14:tracePt t="28237" x="2700338" y="5453063"/>
          <p14:tracePt t="28245" x="2735263" y="5511800"/>
          <p14:tracePt t="28259" x="2760663" y="5562600"/>
          <p14:tracePt t="28275" x="2776538" y="5595938"/>
          <p14:tracePt t="28277" x="2794000" y="5621338"/>
          <p14:tracePt t="28288" x="2794000" y="5630863"/>
          <p14:tracePt t="28302" x="2801938" y="5630863"/>
          <p14:tracePt t="28321" x="2801938" y="5638800"/>
          <p14:tracePt t="28343" x="2801938" y="5646738"/>
          <p14:tracePt t="28354" x="2794000" y="5646738"/>
          <p14:tracePt t="28368" x="2786063" y="5638800"/>
          <p14:tracePt t="28378" x="2776538" y="5621338"/>
          <p14:tracePt t="28782" x="2768600" y="5621338"/>
          <p14:tracePt t="28816" x="2776538" y="5621338"/>
          <p14:tracePt t="28838" x="2786063" y="5621338"/>
          <p14:tracePt t="29175" x="2794000" y="5621338"/>
          <p14:tracePt t="29849" x="2801938" y="5621338"/>
          <p14:tracePt t="35442" x="2811463" y="5621338"/>
          <p14:tracePt t="35457" x="2862263" y="5613400"/>
          <p14:tracePt t="35471" x="2921000" y="5613400"/>
          <p14:tracePt t="35481" x="3048000" y="5605463"/>
          <p14:tracePt t="35493" x="3182938" y="5588000"/>
          <p14:tracePt t="35506" x="3268663" y="5580063"/>
          <p14:tracePt t="35517" x="3395663" y="5562600"/>
          <p14:tracePt t="35526" x="3487738" y="5537200"/>
          <p14:tracePt t="35538" x="3614738" y="5511800"/>
          <p14:tracePt t="35550" x="3700463" y="5486400"/>
          <p14:tracePt t="35565" x="3817938" y="5453063"/>
          <p14:tracePt t="35567" x="3919538" y="5410200"/>
          <p14:tracePt t="35577" x="3979863" y="5376863"/>
          <p14:tracePt t="35594" x="4089400" y="5316538"/>
          <p14:tracePt t="35606" x="4173538" y="5265738"/>
          <p14:tracePt t="35621" x="4275138" y="5189538"/>
          <p14:tracePt t="35622" x="4351338" y="5148263"/>
          <p14:tracePt t="35638" x="4452938" y="5054600"/>
          <p14:tracePt t="35650" x="4529138" y="4995863"/>
          <p14:tracePt t="35663" x="4572000" y="4945063"/>
          <p14:tracePt t="35674" x="4665663" y="4876800"/>
          <p14:tracePt t="35677" x="4716463" y="4833938"/>
          <p14:tracePt t="35689" x="4783138" y="4749800"/>
          <p14:tracePt t="35705" x="4833938" y="4706938"/>
          <p14:tracePt t="35715" x="4894263" y="4640263"/>
          <p14:tracePt t="35726" x="4970463" y="4564063"/>
          <p14:tracePt t="35739" x="5011738" y="4513263"/>
          <p14:tracePt t="35751" x="5080000" y="4445000"/>
          <p14:tracePt t="35761" x="5122863" y="4394200"/>
          <p14:tracePt t="35776" x="5181600" y="4325938"/>
          <p14:tracePt t="35782" x="5224463" y="4275138"/>
          <p14:tracePt t="35793" x="5275263" y="4198938"/>
          <p14:tracePt t="35806" x="5341938" y="4132263"/>
          <p14:tracePt t="35820" x="5367338" y="4081463"/>
          <p14:tracePt t="35831" x="5435600" y="4013200"/>
          <p14:tracePt t="35842" x="5461000" y="3970338"/>
          <p14:tracePt t="35854" x="5503863" y="3911600"/>
          <p14:tracePt t="35864" x="5529263" y="3878263"/>
          <p14:tracePt t="35877" x="5554663" y="3835400"/>
          <p14:tracePt t="35880" x="5580063" y="3810000"/>
          <p14:tracePt t="35898" x="5595938" y="3784600"/>
          <p14:tracePt t="35910" x="5605463" y="3776663"/>
          <p14:tracePt t="35922" x="5613400" y="3776663"/>
          <p14:tracePt t="35931" x="5621338" y="3767138"/>
          <p14:tracePt t="36173" x="5621338" y="3776663"/>
          <p14:tracePt t="36184" x="5613400" y="3776663"/>
          <p14:tracePt t="36198" x="5595938" y="3776663"/>
          <p14:tracePt t="36207" x="5580063" y="3784600"/>
          <p14:tracePt t="36222" x="5570538" y="3792538"/>
          <p14:tracePt t="36577" x="5580063" y="3792538"/>
          <p14:tracePt t="36590" x="5595938" y="3792538"/>
          <p14:tracePt t="36679" x="5605463" y="3792538"/>
          <p14:tracePt t="36691" x="5605463" y="3784600"/>
          <p14:tracePt t="36712" x="5613400" y="3784600"/>
          <p14:tracePt t="36735" x="5630863" y="3776663"/>
          <p14:tracePt t="36747" x="5638800" y="3776663"/>
          <p14:tracePt t="36758" x="5646738" y="3776663"/>
          <p14:tracePt t="36774" x="5656263" y="3767138"/>
          <p14:tracePt t="36783" x="5672138" y="3759200"/>
          <p14:tracePt t="36795" x="5681663" y="3751263"/>
          <p14:tracePt t="36815" x="5697538" y="3751263"/>
          <p14:tracePt t="36817" x="5707063" y="3741738"/>
          <p14:tracePt t="36830" x="5715000" y="3741738"/>
          <p14:tracePt t="36842" x="5722938" y="3741738"/>
          <p14:tracePt t="37816" x="5715000" y="3741738"/>
          <p14:tracePt t="37819" x="5689600" y="3741738"/>
          <p14:tracePt t="37829" x="5664200" y="3741738"/>
          <p14:tracePt t="37841" x="5656263" y="3741738"/>
          <p14:tracePt t="37850" x="5646738" y="3741738"/>
          <p14:tracePt t="38266" x="5656263" y="3741738"/>
          <p14:tracePt t="38435" x="5664200" y="3741738"/>
          <p14:tracePt t="38456" x="5664200" y="3733800"/>
          <p14:tracePt t="38469" x="5672138" y="3733800"/>
          <p14:tracePt t="38489" x="5681663" y="3725863"/>
          <p14:tracePt t="38504" x="5689600" y="3725863"/>
          <p14:tracePt t="38514" x="5697538" y="3725863"/>
          <p14:tracePt t="38536" x="5707063" y="3716338"/>
          <p14:tracePt t="45908" x="5722938" y="3708400"/>
          <p14:tracePt t="45924" x="5732463" y="3690938"/>
          <p14:tracePt t="45927" x="5748338" y="3683000"/>
          <p14:tracePt t="45957" x="5757863" y="3675063"/>
          <p14:tracePt t="45960" x="5773738" y="3675063"/>
          <p14:tracePt t="45978" x="5791200" y="3657600"/>
          <p14:tracePt t="45980" x="5799138" y="3649663"/>
          <p14:tracePt t="45990" x="5808663" y="3640138"/>
          <p14:tracePt t="46002" x="5824538" y="3632200"/>
          <p14:tracePt t="46012" x="5834063" y="3624263"/>
          <p14:tracePt t="46019" x="5842000" y="3614738"/>
          <p14:tracePt t="46033" x="5849938" y="3598863"/>
          <p14:tracePt t="46042" x="5849938" y="3581400"/>
          <p14:tracePt t="46056" x="5849938" y="3573463"/>
          <p14:tracePt t="46068" x="5859463" y="3556000"/>
          <p14:tracePt t="46079" x="5875338" y="3538538"/>
          <p14:tracePt t="46091" x="5884863" y="3522663"/>
          <p14:tracePt t="46105" x="5900738" y="3487738"/>
          <p14:tracePt t="46106" x="5918200" y="3462338"/>
          <p14:tracePt t="46123" x="5926138" y="3429000"/>
          <p14:tracePt t="46135" x="5943600" y="3403600"/>
          <p14:tracePt t="46146" x="5951538" y="3370263"/>
          <p14:tracePt t="46157" x="5961063" y="3327400"/>
          <p14:tracePt t="46173" x="5976938" y="3294063"/>
          <p14:tracePt t="46175" x="6002338" y="3243263"/>
          <p14:tracePt t="46188" x="6027738" y="3192463"/>
          <p14:tracePt t="46203" x="6045200" y="3167063"/>
          <p14:tracePt t="46216" x="6062663" y="3116263"/>
          <p14:tracePt t="46225" x="6096000" y="3073400"/>
          <p14:tracePt t="46234" x="6121400" y="3022600"/>
          <p14:tracePt t="46245" x="6146800" y="2989263"/>
          <p14:tracePt t="46257" x="6164263" y="2963863"/>
          <p14:tracePt t="46272" x="6180138" y="2938463"/>
          <p14:tracePt t="46284" x="6197600" y="2913063"/>
          <p14:tracePt t="46292" x="6223000" y="2887663"/>
          <p14:tracePt t="46303" x="6240463" y="2862263"/>
          <p14:tracePt t="46319" x="6256338" y="2836863"/>
          <p14:tracePt t="46321" x="6265863" y="2819400"/>
          <p14:tracePt t="46338" x="6281738" y="2801938"/>
          <p14:tracePt t="46351" x="6299200" y="2794000"/>
          <p14:tracePt t="46359" x="6307138" y="2794000"/>
          <p14:tracePt t="46372" x="6316663" y="2786063"/>
          <p14:tracePt t="46388" x="6324600" y="2776538"/>
          <p14:tracePt t="46389" x="6332538" y="2768600"/>
          <p14:tracePt t="46437" x="6324600" y="2768600"/>
          <p14:tracePt t="46450" x="6307138" y="2768600"/>
          <p14:tracePt t="46458" x="6273800" y="2768600"/>
          <p14:tracePt t="46472" x="6248400" y="2776538"/>
          <p14:tracePt t="46703" x="6248400" y="2786063"/>
          <p14:tracePt t="46739" x="6256338" y="2786063"/>
          <p14:tracePt t="46770" x="6265863" y="2786063"/>
          <p14:tracePt t="46782" x="6273800" y="2786063"/>
          <p14:tracePt t="46796" x="6299200" y="2794000"/>
          <p14:tracePt t="46806" x="6324600" y="2794000"/>
          <p14:tracePt t="46816" x="6342063" y="2794000"/>
          <p14:tracePt t="46831" x="6383338" y="2801938"/>
          <p14:tracePt t="46842" x="6426200" y="2811463"/>
          <p14:tracePt t="46859" x="6459538" y="2819400"/>
          <p14:tracePt t="46863" x="6494463" y="2827338"/>
          <p14:tracePt t="46876" x="6535738" y="2844800"/>
          <p14:tracePt t="46890" x="6570663" y="2852738"/>
          <p14:tracePt t="46900" x="6604000" y="2862263"/>
          <p14:tracePt t="46913" x="6637338" y="2870200"/>
          <p14:tracePt t="46925" x="6654800" y="2878138"/>
          <p14:tracePt t="46938" x="6680200" y="2887663"/>
          <p14:tracePt t="46940" x="6697663" y="2887663"/>
          <p14:tracePt t="46954" x="6705600" y="2895600"/>
          <p14:tracePt t="46965" x="6713538" y="2903538"/>
          <p14:tracePt t="47142" x="6723063" y="2913063"/>
          <p14:tracePt t="47253" x="6723063" y="2921000"/>
          <p14:tracePt t="50111" x="6713538" y="2921000"/>
          <p14:tracePt t="50134" x="6697663" y="2913063"/>
          <p14:tracePt t="50147" x="6688138" y="2913063"/>
          <p14:tracePt t="50159" x="6680200" y="2913063"/>
          <p14:tracePt t="50173" x="6672263" y="2913063"/>
          <p14:tracePt t="50181" x="6662738" y="2913063"/>
          <p14:tracePt t="50192" x="6654800" y="2913063"/>
          <p14:tracePt t="50205" x="6646863" y="2913063"/>
          <p14:tracePt t="50216" x="6637338" y="2913063"/>
          <p14:tracePt t="50337" x="6637338" y="2903538"/>
          <p14:tracePt t="50358" x="6646863" y="2903538"/>
          <p14:tracePt t="50373" x="6654800" y="2913063"/>
          <p14:tracePt t="50384" x="6662738" y="2913063"/>
          <p14:tracePt t="50394" x="6680200" y="2913063"/>
          <p14:tracePt t="50408" x="6688138" y="2913063"/>
          <p14:tracePt t="50416" x="6697663" y="2913063"/>
          <p14:tracePt t="50472" x="6705600" y="2913063"/>
          <p14:tracePt t="50494" x="6713538" y="2921000"/>
          <p14:tracePt t="50516" x="6723063" y="2921000"/>
          <p14:tracePt t="50527" x="6731000" y="2921000"/>
          <p14:tracePt t="50549" x="6731000" y="2928938"/>
          <p14:tracePt t="50561" x="6738938" y="2928938"/>
          <p14:tracePt t="50576" x="6748463" y="2928938"/>
          <p14:tracePt t="50595" x="6764338" y="2928938"/>
          <p14:tracePt t="50609" x="6773863" y="2938463"/>
          <p14:tracePt t="50618" x="6789738" y="2938463"/>
          <p14:tracePt t="50628" x="6807200" y="2938463"/>
          <p14:tracePt t="50643" x="6824663" y="2938463"/>
          <p14:tracePt t="50652" x="6832600" y="2946400"/>
          <p14:tracePt t="50664" x="6840538" y="2946400"/>
          <p14:tracePt t="50677" x="6850063" y="2946400"/>
          <p14:tracePt t="50685" x="6865938" y="2946400"/>
          <p14:tracePt t="50832" x="6865938" y="2954338"/>
          <p14:tracePt t="50843" x="6858000" y="2954338"/>
          <p14:tracePt t="50855" x="6858000" y="2963863"/>
          <p14:tracePt t="50865" x="6850063" y="2979738"/>
          <p14:tracePt t="50878" x="6832600" y="2989263"/>
          <p14:tracePt t="50890" x="6824663" y="3014663"/>
          <p14:tracePt t="50899" x="6789738" y="3048000"/>
          <p14:tracePt t="50915" x="6723063" y="3116263"/>
          <p14:tracePt t="50931" x="6621463" y="3200400"/>
          <p14:tracePt t="50934" x="6535738" y="3276600"/>
          <p14:tracePt t="50948" x="6375400" y="3403600"/>
          <p14:tracePt t="50965" x="6189663" y="3556000"/>
          <p14:tracePt t="50967" x="6062663" y="3649663"/>
          <p14:tracePt t="50982" x="5875338" y="3792538"/>
          <p14:tracePt t="51001" x="5672138" y="3944938"/>
          <p14:tracePt t="51002" x="5468938" y="4081463"/>
          <p14:tracePt t="51016" x="5334000" y="4183063"/>
          <p14:tracePt t="51033" x="5138738" y="4335463"/>
          <p14:tracePt t="51035" x="4945063" y="4478338"/>
          <p14:tracePt t="51049" x="4792663" y="4605338"/>
          <p14:tracePt t="51064" x="4579938" y="4775200"/>
          <p14:tracePt t="51073" x="4360863" y="4978400"/>
          <p14:tracePt t="51082" x="4089400" y="5181600"/>
          <p14:tracePt t="51098" x="3911600" y="5316538"/>
          <p14:tracePt t="51107" x="3589338" y="5537200"/>
          <p14:tracePt t="51118" x="3327400" y="5748338"/>
          <p14:tracePt t="51132" x="3157538" y="5875338"/>
          <p14:tracePt t="51140" x="2954338" y="6019800"/>
          <p14:tracePt t="51151" x="2786063" y="6121400"/>
          <p14:tracePt t="51168" x="2659063" y="6205538"/>
          <p14:tracePt t="51170" x="2582863" y="6240463"/>
          <p14:tracePt t="51182" x="2489200" y="6291263"/>
          <p14:tracePt t="51195" x="2413000" y="6324600"/>
          <p14:tracePt t="51205" x="2379663" y="6357938"/>
          <p14:tracePt t="51220" x="2319338" y="6392863"/>
          <p14:tracePt t="51232" x="2260600" y="6426200"/>
          <p14:tracePt t="51241" x="2209800" y="6459538"/>
          <p14:tracePt t="51255" x="2166938" y="6494463"/>
          <p14:tracePt t="51268" x="2100263" y="6545263"/>
          <p14:tracePt t="51279" x="2014538" y="6611938"/>
          <p14:tracePt t="51288" x="1955800" y="6672263"/>
          <p14:tracePt t="51304" x="1846263" y="6764338"/>
          <p14:tracePt t="51306" x="1760538" y="6832600"/>
          <p14:tracePt t="51754" x="1778000" y="6850063"/>
          <p14:tracePt t="51767" x="1820863" y="6832600"/>
          <p14:tracePt t="51777" x="1871663" y="6815138"/>
          <p14:tracePt t="51790" x="1905000" y="6807200"/>
          <p14:tracePt t="51802" x="1938338" y="6807200"/>
          <p14:tracePt t="51811" x="1981200" y="6807200"/>
          <p14:tracePt t="51824" x="2014538" y="6807200"/>
          <p14:tracePt t="51835" x="2032000" y="6807200"/>
          <p14:tracePt t="51844" x="2057400" y="6807200"/>
          <p14:tracePt t="51858" x="2082800" y="6807200"/>
          <p14:tracePt t="51870" x="2100263" y="6807200"/>
          <p14:tracePt t="51882" x="2116138" y="6807200"/>
          <p14:tracePt t="51893" x="2125663" y="6807200"/>
          <p14:tracePt t="51906" x="2133600" y="6807200"/>
          <p14:tracePt t="51919" x="2151063" y="6807200"/>
          <p14:tracePt t="51928" x="2176463" y="6815138"/>
          <p14:tracePt t="51941" x="2192338" y="6815138"/>
          <p14:tracePt t="51953" x="2209800" y="6815138"/>
          <p14:tracePt t="51958" x="2227263" y="6815138"/>
          <p14:tracePt t="51973" x="2235200" y="6824663"/>
          <p14:tracePt t="51984" x="2252663" y="6824663"/>
          <p14:tracePt t="51994" x="2268538" y="6824663"/>
          <p14:tracePt t="52003" x="2286000" y="6824663"/>
          <p14:tracePt t="52017" x="2303463" y="6824663"/>
          <p14:tracePt t="52027" x="2311400" y="6824663"/>
          <p14:tracePt t="52038" x="2319338" y="6824663"/>
          <p14:tracePt t="52050" x="2328863" y="6832600"/>
          <p14:tracePt t="52062" x="2336800" y="6832600"/>
          <p14:tracePt t="52073" x="2344738" y="6832600"/>
          <p14:tracePt t="52084" x="2362200" y="6832600"/>
          <p14:tracePt t="52095" x="2370138" y="6832600"/>
          <p14:tracePt t="52105" x="2379663" y="6832600"/>
          <p14:tracePt t="52118" x="2395538" y="6832600"/>
          <p14:tracePt t="52128" x="2413000" y="6824663"/>
          <p14:tracePt t="52137" x="2420938" y="6824663"/>
          <p14:tracePt t="52151" x="2438400" y="6824663"/>
          <p14:tracePt t="52161" x="2463800" y="6815138"/>
          <p14:tracePt t="52176" x="2489200" y="6807200"/>
          <p14:tracePt t="52190" x="2506663" y="6807200"/>
          <p14:tracePt t="52200" x="2522538" y="6807200"/>
          <p14:tracePt t="52209" x="2540000" y="6799263"/>
          <p14:tracePt t="52222" x="2557463" y="6799263"/>
          <p14:tracePt t="52236" x="2565400" y="6789738"/>
          <p14:tracePt t="52243" x="2582863" y="6789738"/>
          <p14:tracePt t="52257" x="2590800" y="6781800"/>
          <p14:tracePt t="52268" x="2598738" y="6781800"/>
          <p14:tracePt t="52277" x="2608263" y="6773863"/>
          <p14:tracePt t="52290" x="2616200" y="6773863"/>
          <p14:tracePt t="52304" x="2624138" y="6764338"/>
          <p14:tracePt t="52305" x="2641600" y="6764338"/>
          <p14:tracePt t="52319" x="2649538" y="6756400"/>
          <p14:tracePt t="52329" x="2667000" y="6756400"/>
          <p14:tracePt t="52341" x="2674938" y="6748463"/>
          <p14:tracePt t="52355" x="2692400" y="6748463"/>
          <p14:tracePt t="52368" x="2700338" y="6748463"/>
          <p14:tracePt t="52376" x="2709863" y="6748463"/>
          <p14:tracePt t="52390" x="2717800" y="6748463"/>
          <p14:tracePt t="52404" x="2725738" y="6748463"/>
          <p14:tracePt t="52410" x="2735263" y="6748463"/>
          <p14:tracePt t="52423" x="2743200" y="6748463"/>
          <p14:tracePt t="52437" x="2751138" y="6738938"/>
          <p14:tracePt t="52445" x="2760663" y="6738938"/>
          <p14:tracePt t="52455" x="2768600" y="6738938"/>
          <p14:tracePt t="52467" x="2776538" y="6738938"/>
          <p14:tracePt t="52477" x="2786063" y="6738938"/>
          <p14:tracePt t="52490" x="2794000" y="6738938"/>
          <p14:tracePt t="52501" x="2801938" y="6738938"/>
          <p14:tracePt t="52512" x="2819400" y="6738938"/>
          <p14:tracePt t="52522" x="2844800" y="6738938"/>
          <p14:tracePt t="52534" x="2862263" y="6738938"/>
          <p14:tracePt t="52544" x="2887663" y="6738938"/>
          <p14:tracePt t="52556" x="2903538" y="6738938"/>
          <p14:tracePt t="52568" x="2928938" y="6738938"/>
          <p14:tracePt t="52577" x="2963863" y="6731000"/>
          <p14:tracePt t="52588" x="2997200" y="6731000"/>
          <p14:tracePt t="52601" x="3022600" y="6731000"/>
          <p14:tracePt t="52610" x="3040063" y="6731000"/>
          <p14:tracePt t="52623" x="3055938" y="6731000"/>
          <p14:tracePt t="52636" x="3073400" y="6731000"/>
          <p14:tracePt t="52645" x="3081338" y="6731000"/>
          <p14:tracePt t="52657" x="3090863" y="6731000"/>
          <p14:tracePt t="52670" x="3098800" y="6731000"/>
          <p14:tracePt t="52711" x="3106738" y="6723063"/>
          <p14:tracePt t="52734" x="3124200" y="6713538"/>
          <p14:tracePt t="52745" x="3141663" y="6713538"/>
          <p14:tracePt t="52756" x="3149600" y="6713538"/>
          <p14:tracePt t="52769" x="3167063" y="6705600"/>
          <p14:tracePt t="52779" x="3182938" y="6705600"/>
          <p14:tracePt t="52791" x="3192463" y="6697663"/>
          <p14:tracePt t="52805" x="3200400" y="6697663"/>
          <p14:tracePt t="52825" x="3192463" y="6688138"/>
          <p14:tracePt t="52838" x="3182938" y="6688138"/>
          <p14:tracePt t="53464" x="3192463" y="6680200"/>
          <p14:tracePt t="53475" x="3233738" y="6680200"/>
          <p14:tracePt t="53487" x="3294063" y="6680200"/>
          <p14:tracePt t="53502" x="3309938" y="6680200"/>
          <p14:tracePt t="53512" x="3327400" y="6672263"/>
          <p14:tracePt t="53522" x="3344863" y="6662738"/>
          <p14:tracePt t="53536" x="3352800" y="6654800"/>
          <p14:tracePt t="53549" x="3370263" y="6646863"/>
          <p14:tracePt t="53561" x="3378200" y="6646863"/>
          <p14:tracePt t="53570" x="3386138" y="6646863"/>
          <p14:tracePt t="53583" x="3395663" y="6637338"/>
          <p14:tracePt t="53602" x="3403600" y="6637338"/>
          <p14:tracePt t="53611" x="3411538" y="6637338"/>
          <p14:tracePt t="53621" x="3421063" y="6637338"/>
          <p14:tracePt t="53636" x="3429000" y="6637338"/>
          <p14:tracePt t="53645" x="3436938" y="6637338"/>
          <p14:tracePt t="53655" x="3454400" y="6637338"/>
          <p14:tracePt t="53669" x="3462338" y="6637338"/>
          <p14:tracePt t="53680" x="3471863" y="6637338"/>
          <p14:tracePt t="53689" x="3479800" y="6637338"/>
          <p14:tracePt t="53703" x="3487738" y="6637338"/>
          <p14:tracePt t="53722" x="3505200" y="6637338"/>
          <p14:tracePt t="53736" x="3513138" y="6637338"/>
          <p14:tracePt t="53758" x="3522663" y="6637338"/>
          <p14:tracePt t="53770" x="3530600" y="6637338"/>
          <p14:tracePt t="53784" x="3538538" y="6637338"/>
          <p14:tracePt t="53793" x="3548063" y="6637338"/>
          <p14:tracePt t="53803" x="3556000" y="6637338"/>
          <p14:tracePt t="53826" x="3563938" y="6637338"/>
          <p14:tracePt t="53949" x="3573463" y="6637338"/>
          <p14:tracePt t="53969" x="3581400" y="6637338"/>
          <p14:tracePt t="53996" x="3589338" y="6637338"/>
          <p14:tracePt t="54030" x="3598863" y="6637338"/>
          <p14:tracePt t="54051" x="3606800" y="6637338"/>
          <p14:tracePt t="54116" x="3614738" y="6637338"/>
          <p14:tracePt t="54164" x="3624263" y="6637338"/>
          <p14:tracePt t="54206" x="3632200" y="6637338"/>
          <p14:tracePt t="54230" x="3640138" y="6637338"/>
          <p14:tracePt t="54239" x="3649663" y="6637338"/>
          <p14:tracePt t="54251" x="3657600" y="6637338"/>
          <p14:tracePt t="54266" x="3665538" y="6637338"/>
          <p14:tracePt t="54274" x="3675063" y="6637338"/>
          <p14:tracePt t="54285" x="3683000" y="6637338"/>
          <p14:tracePt t="54307" x="3700463" y="6637338"/>
          <p14:tracePt t="54321" x="3708400" y="6637338"/>
          <p14:tracePt t="54332" x="3716338" y="6637338"/>
          <p14:tracePt t="54341" x="3725863" y="6637338"/>
          <p14:tracePt t="54355" x="3733800" y="6637338"/>
          <p14:tracePt t="54366" x="3741738" y="6637338"/>
          <p14:tracePt t="54375" x="3751263" y="6637338"/>
          <p14:tracePt t="54398" x="3759200" y="6637338"/>
          <p14:tracePt t="54421" x="3767138" y="6637338"/>
          <p14:tracePt t="54454" x="3776663" y="6637338"/>
          <p14:tracePt t="54476" x="3784600" y="6637338"/>
          <p14:tracePt t="54498" x="3792538" y="6637338"/>
          <p14:tracePt t="54509" x="3802063" y="6637338"/>
          <p14:tracePt t="54524" x="3817938" y="6637338"/>
          <p14:tracePt t="54535" x="3827463" y="6637338"/>
          <p14:tracePt t="54546" x="3852863" y="6637338"/>
          <p14:tracePt t="54557" x="3860800" y="6637338"/>
          <p14:tracePt t="54568" x="3886200" y="6629400"/>
          <p14:tracePt t="54580" x="3894138" y="6629400"/>
          <p14:tracePt t="54591" x="3919538" y="6629400"/>
          <p14:tracePt t="54602" x="3937000" y="6629400"/>
          <p14:tracePt t="54613" x="3962400" y="6629400"/>
          <p14:tracePt t="54624" x="3979863" y="6629400"/>
          <p14:tracePt t="54636" x="3987800" y="6629400"/>
          <p14:tracePt t="54647" x="4013200" y="6629400"/>
          <p14:tracePt t="54658" x="4030663" y="6629400"/>
          <p14:tracePt t="54670" x="4056063" y="6637338"/>
          <p14:tracePt t="54681" x="4071938" y="6637338"/>
          <p14:tracePt t="54691" x="4097338" y="6637338"/>
          <p14:tracePt t="54704" x="4122738" y="6637338"/>
          <p14:tracePt t="54716" x="4157663" y="6637338"/>
          <p14:tracePt t="54724" x="4191000" y="6637338"/>
          <p14:tracePt t="54737" x="4249738" y="6646863"/>
          <p14:tracePt t="54750" x="4284663" y="6646863"/>
          <p14:tracePt t="54759" x="4360863" y="6646863"/>
          <p14:tracePt t="54772" x="4419600" y="6654800"/>
          <p14:tracePt t="54783" x="4487863" y="6654800"/>
          <p14:tracePt t="54792" x="4554538" y="6662738"/>
          <p14:tracePt t="54806" x="4622800" y="6662738"/>
          <p14:tracePt t="54818" x="4716463" y="6672263"/>
          <p14:tracePt t="54827" x="4775200" y="6672263"/>
          <p14:tracePt t="54839" x="4868863" y="6672263"/>
          <p14:tracePt t="54851" x="4953000" y="6672263"/>
          <p14:tracePt t="54859" x="5029200" y="6672263"/>
          <p14:tracePt t="54872" x="5087938" y="6672263"/>
          <p14:tracePt t="54885" x="5164138" y="6672263"/>
          <p14:tracePt t="54905" x="5240338" y="6672263"/>
          <p14:tracePt t="54906" x="5291138" y="6672263"/>
          <p14:tracePt t="54920" x="5367338" y="6680200"/>
          <p14:tracePt t="54935" x="5461000" y="6680200"/>
          <p14:tracePt t="54938" x="5554663" y="6688138"/>
          <p14:tracePt t="54952" x="5638800" y="6697663"/>
          <p14:tracePt t="54963" x="5757863" y="6697663"/>
          <p14:tracePt t="54974" x="5900738" y="6705600"/>
          <p14:tracePt t="54985" x="6011863" y="6705600"/>
          <p14:tracePt t="54994" x="6146800" y="6705600"/>
          <p14:tracePt t="55007" x="6273800" y="6697663"/>
          <p14:tracePt t="55020" x="6408738" y="6688138"/>
          <p14:tracePt t="55030" x="6502400" y="6688138"/>
          <p14:tracePt t="55041" x="6629400" y="6680200"/>
          <p14:tracePt t="55054" x="6748463" y="6680200"/>
          <p14:tracePt t="55067" x="6850063" y="6688138"/>
          <p14:tracePt t="55077" x="6967538" y="6688138"/>
          <p14:tracePt t="55089" x="7104063" y="6697663"/>
          <p14:tracePt t="55103" x="7205663" y="6697663"/>
          <p14:tracePt t="55110" x="7332663" y="6713538"/>
          <p14:tracePt t="55123" x="7442200" y="6713538"/>
          <p14:tracePt t="55134" x="7594600" y="6723063"/>
          <p14:tracePt t="55147" x="7696200" y="6731000"/>
          <p14:tracePt t="55158" x="7815263" y="6738938"/>
          <p14:tracePt t="55171" x="7942263" y="6748463"/>
          <p14:tracePt t="55185" x="8018463" y="6756400"/>
          <p14:tracePt t="55188" x="8120063" y="6756400"/>
          <p14:tracePt t="55199" x="8221663" y="6764338"/>
          <p14:tracePt t="55209" x="8305800" y="6773863"/>
          <p14:tracePt t="55221" x="8382000" y="6773863"/>
          <p14:tracePt t="55232" x="8466138" y="6773863"/>
          <p14:tracePt t="55242" x="8534400" y="6781800"/>
          <p14:tracePt t="55254" x="8567738" y="6781800"/>
          <p14:tracePt t="55267" x="8593138" y="6781800"/>
          <p14:tracePt t="55276" x="8602663" y="6781800"/>
          <p14:tracePt t="55298" x="8610600" y="6781800"/>
          <p14:tracePt t="56142" x="8610600" y="6773863"/>
          <p14:tracePt t="56156" x="8610600" y="6756400"/>
          <p14:tracePt t="56166" x="8610600" y="6748463"/>
          <p14:tracePt t="56175" x="8610600" y="6731000"/>
          <p14:tracePt t="56191" x="8618538" y="6713538"/>
          <p14:tracePt t="56202" x="8618538" y="6705600"/>
          <p14:tracePt t="56213" x="8618538" y="6688138"/>
          <p14:tracePt t="56225" x="8618538" y="6662738"/>
          <p14:tracePt t="56235" x="8618538" y="6646863"/>
          <p14:tracePt t="56246" x="8618538" y="6611938"/>
          <p14:tracePt t="56260" x="8618538" y="6586538"/>
          <p14:tracePt t="56270" x="8618538" y="6545263"/>
          <p14:tracePt t="56279" x="8618538" y="6519863"/>
          <p14:tracePt t="56292" x="8618538" y="6459538"/>
          <p14:tracePt t="56299" x="8628063" y="6418263"/>
          <p14:tracePt t="56313" x="8628063" y="6383338"/>
          <p14:tracePt t="56325" x="8628063" y="6332538"/>
          <p14:tracePt t="56333" x="8636000" y="6281738"/>
          <p14:tracePt t="56347" x="8643938" y="6223000"/>
          <p14:tracePt t="56361" x="8643938" y="6180138"/>
          <p14:tracePt t="56372" x="8643938" y="6113463"/>
          <p14:tracePt t="56381" x="8643938" y="6027738"/>
          <p14:tracePt t="56393" x="8643938" y="5969000"/>
          <p14:tracePt t="56406" x="8636000" y="5875338"/>
          <p14:tracePt t="56415" x="8618538" y="5757863"/>
          <p14:tracePt t="56429" x="8602663" y="5646738"/>
          <p14:tracePt t="56438" x="8602663" y="5570538"/>
          <p14:tracePt t="56447" x="8593138" y="5468938"/>
          <p14:tracePt t="56462" x="8577263" y="5367338"/>
          <p14:tracePt t="56474" x="8559800" y="5291138"/>
          <p14:tracePt t="56488" x="8542338" y="5189538"/>
          <p14:tracePt t="56492" x="8516938" y="5087938"/>
          <p14:tracePt t="56506" x="8509000" y="5021263"/>
          <p14:tracePt t="56515" x="8491538" y="4935538"/>
          <p14:tracePt t="56529" x="8475663" y="4843463"/>
          <p14:tracePt t="56541" x="8450263" y="4757738"/>
          <p14:tracePt t="56555" x="8432800" y="4706938"/>
          <p14:tracePt t="56559" x="8407400" y="4630738"/>
          <p14:tracePt t="56573" x="8382000" y="4564063"/>
          <p14:tracePt t="56582" x="8356600" y="4521200"/>
          <p14:tracePt t="56595" x="8313738" y="4470400"/>
          <p14:tracePt t="56608" x="8288338" y="4427538"/>
          <p14:tracePt t="56622" x="8262938" y="4386263"/>
          <p14:tracePt t="56631" x="8247063" y="4368800"/>
          <p14:tracePt t="56644" x="8221663" y="4351338"/>
          <p14:tracePt t="56657" x="8212138" y="4343400"/>
          <p14:tracePt t="56660" x="8204200" y="4335463"/>
          <p14:tracePt t="56674" x="8196263" y="4335463"/>
          <p14:tracePt t="56681" x="8178800" y="4335463"/>
          <p14:tracePt t="56695" x="8170863" y="4335463"/>
          <p14:tracePt t="56707" x="8161338" y="4335463"/>
          <p14:tracePt t="56715" x="8153400" y="4343400"/>
          <p14:tracePt t="56728" x="8153400" y="4351338"/>
          <p14:tracePt t="56862" x="8161338" y="4351338"/>
          <p14:tracePt t="56886" x="8186738" y="4351338"/>
          <p14:tracePt t="56896" x="8204200" y="4351338"/>
          <p14:tracePt t="56910" x="8212138" y="4351338"/>
          <p14:tracePt t="56951" x="8204200" y="4351338"/>
          <p14:tracePt t="56964" x="8186738" y="4351338"/>
          <p14:tracePt t="56976" x="8170863" y="4351338"/>
          <p14:tracePt t="56986" x="8135938" y="4351338"/>
          <p14:tracePt t="56998" x="8077200" y="4360863"/>
          <p14:tracePt t="57010" x="8008938" y="4360863"/>
          <p14:tracePt t="57020" x="7881938" y="4376738"/>
          <p14:tracePt t="57032" x="7729538" y="4402138"/>
          <p14:tracePt t="57046" x="7594600" y="4437063"/>
          <p14:tracePt t="57055" x="7493000" y="4462463"/>
          <p14:tracePt t="57069" x="7373938" y="4503738"/>
          <p14:tracePt t="57079" x="7272338" y="4546600"/>
          <p14:tracePt t="57093" x="7205663" y="4564063"/>
          <p14:tracePt t="57108" x="7104063" y="4614863"/>
          <p14:tracePt t="57110" x="7002463" y="4656138"/>
          <p14:tracePt t="57124" x="6900863" y="4724400"/>
          <p14:tracePt t="57136" x="6824663" y="4757738"/>
          <p14:tracePt t="57147" x="6723063" y="4818063"/>
          <p14:tracePt t="57160" x="6621463" y="4868863"/>
          <p14:tracePt t="57175" x="6561138" y="4902200"/>
          <p14:tracePt t="57178" x="6510338" y="4935538"/>
          <p14:tracePt t="57192" x="6469063" y="4945063"/>
          <p14:tracePt t="57204" x="6443663" y="4953000"/>
          <p14:tracePt t="57214" x="6434138" y="4960938"/>
          <p14:tracePt t="57267" x="6434138" y="4970463"/>
          <p14:tracePt t="57311" x="6434138" y="4978400"/>
          <p14:tracePt t="57335" x="6443663" y="4986338"/>
          <p14:tracePt t="57347" x="6443663" y="4995863"/>
          <p14:tracePt t="57358" x="6443663" y="5003800"/>
          <p14:tracePt t="57371" x="6443663" y="5011738"/>
          <p14:tracePt t="57379" x="6451600" y="5011738"/>
          <p14:tracePt t="57392" x="6459538" y="5011738"/>
          <p14:tracePt t="57404" x="6469063" y="5011738"/>
          <p14:tracePt t="57413" x="6477000" y="5021263"/>
          <p14:tracePt t="57432" x="6484938" y="5021263"/>
          <p14:tracePt t="57444" x="6494463" y="5021263"/>
          <p14:tracePt t="57463" x="6502400" y="5021263"/>
          <p14:tracePt t="57475" x="6510338" y="5021263"/>
          <p14:tracePt t="57507" x="6502400" y="5011738"/>
          <p14:tracePt t="57530" x="6494463" y="5003800"/>
          <p14:tracePt t="57543" x="6477000" y="4995863"/>
          <p14:tracePt t="57554" x="6451600" y="4986338"/>
          <p14:tracePt t="57563" x="6443663" y="4978400"/>
          <p14:tracePt t="57576" x="6426200" y="4970463"/>
          <p14:tracePt t="57588" x="6418263" y="4970463"/>
          <p14:tracePt t="57609" x="6408738" y="4970463"/>
          <p14:tracePt t="57642" x="6408738" y="4978400"/>
          <p14:tracePt t="57660" x="6400800" y="4986338"/>
          <p14:tracePt t="57682" x="6383338" y="5003800"/>
          <p14:tracePt t="57694" x="6367463" y="5021263"/>
          <p14:tracePt t="57708" x="6357938" y="5046663"/>
          <p14:tracePt t="57716" x="6342063" y="5072063"/>
          <p14:tracePt t="57727" x="6307138" y="5130800"/>
          <p14:tracePt t="57742" x="6265863" y="5199063"/>
          <p14:tracePt t="57755" x="6240463" y="5240338"/>
          <p14:tracePt t="57766" x="6223000" y="5283200"/>
          <p14:tracePt t="57780" x="6205538" y="5326063"/>
          <p14:tracePt t="57792" x="6205538" y="5341938"/>
          <p14:tracePt t="57799" x="6205538" y="5367338"/>
          <p14:tracePt t="57811" x="6223000" y="5402263"/>
          <p14:tracePt t="57825" x="6240463" y="5435600"/>
          <p14:tracePt t="57834" x="6291263" y="5478463"/>
          <p14:tracePt t="57847" x="6342063" y="5519738"/>
          <p14:tracePt t="57860" x="6400800" y="5554663"/>
          <p14:tracePt t="57870" x="6459538" y="5588000"/>
          <p14:tracePt t="57879" x="6553200" y="5630863"/>
          <p14:tracePt t="57893" x="6654800" y="5672138"/>
          <p14:tracePt t="57904" x="6723063" y="5697538"/>
          <p14:tracePt t="57915" x="6832600" y="5722938"/>
          <p14:tracePt t="57929" x="6934200" y="5732463"/>
          <p14:tracePt t="57931" x="7027863" y="5748338"/>
          <p14:tracePt t="57944" x="7086600" y="5748338"/>
          <p14:tracePt t="57958" x="7180263" y="5748338"/>
          <p14:tracePt t="57967" x="7264400" y="5748338"/>
          <p14:tracePt t="57977" x="7323138" y="5748338"/>
          <p14:tracePt t="57992" x="7391400" y="5740400"/>
          <p14:tracePt t="58003" x="7442200" y="5740400"/>
          <p14:tracePt t="58014" x="7500938" y="5732463"/>
          <p14:tracePt t="58027" x="7526338" y="5732463"/>
          <p14:tracePt t="58038" x="7569200" y="5732463"/>
          <p14:tracePt t="58048" x="7602538" y="5732463"/>
          <p14:tracePt t="58060" x="7620000" y="5732463"/>
          <p14:tracePt t="58072" x="7627938" y="5732463"/>
          <p14:tracePt t="58081" x="7645400" y="5722938"/>
          <p14:tracePt t="62737" x="7637463" y="5722938"/>
          <p14:tracePt t="62757" x="7627938" y="5722938"/>
          <p14:tracePt t="62769" x="7620000" y="5722938"/>
          <p14:tracePt t="62791" x="7612063" y="5722938"/>
          <p14:tracePt t="62803" x="7602538" y="5722938"/>
          <p14:tracePt t="62813" x="7586663" y="5722938"/>
          <p14:tracePt t="62824" x="7561263" y="5722938"/>
          <p14:tracePt t="62837" x="7535863" y="5722938"/>
          <p14:tracePt t="62846" x="7518400" y="5722938"/>
          <p14:tracePt t="62858" x="7467600" y="5722938"/>
          <p14:tracePt t="62870" x="7424738" y="5722938"/>
          <p14:tracePt t="62880" x="7383463" y="5722938"/>
          <p14:tracePt t="62892" x="7323138" y="5722938"/>
          <p14:tracePt t="62903" x="7231063" y="5732463"/>
          <p14:tracePt t="62918" x="7104063" y="5732463"/>
          <p14:tracePt t="62927" x="7010400" y="5748338"/>
          <p14:tracePt t="62940" x="6850063" y="5765800"/>
          <p14:tracePt t="62953" x="6680200" y="5773738"/>
          <p14:tracePt t="62968" x="6561138" y="5783263"/>
          <p14:tracePt t="62977" x="6383338" y="5791200"/>
          <p14:tracePt t="62990" x="6205538" y="5799138"/>
          <p14:tracePt t="62994" x="5976938" y="5799138"/>
          <p14:tracePt t="63006" x="5824538" y="5799138"/>
          <p14:tracePt t="63018" x="5595938" y="5799138"/>
          <p14:tracePt t="63027" x="5402263" y="5816600"/>
          <p14:tracePt t="63041" x="5265738" y="5824538"/>
          <p14:tracePt t="63053" x="5097463" y="5834063"/>
          <p14:tracePt t="63068" x="4953000" y="5834063"/>
          <p14:tracePt t="63078" x="4808538" y="5834063"/>
          <p14:tracePt t="63092" x="4724400" y="5834063"/>
          <p14:tracePt t="63094" x="4630738" y="5834063"/>
          <p14:tracePt t="63107" x="4538663" y="5834063"/>
          <p14:tracePt t="63120" x="4487863" y="5834063"/>
          <p14:tracePt t="63129" x="4427538" y="5834063"/>
          <p14:tracePt t="63142" x="4376738" y="5824538"/>
          <p14:tracePt t="63157" x="4335463" y="5816600"/>
          <p14:tracePt t="63169" x="4318000" y="5816600"/>
          <p14:tracePt t="63178" x="4300538" y="5808663"/>
          <p14:tracePt t="63220" x="4292600" y="5799138"/>
          <p14:tracePt t="63242" x="4284663" y="5799138"/>
          <p14:tracePt t="63253" x="4275138" y="5799138"/>
          <p14:tracePt t="63263" x="4267200" y="5799138"/>
          <p14:tracePt t="63276" x="4259263" y="5799138"/>
          <p14:tracePt t="63289" x="4224338" y="5791200"/>
          <p14:tracePt t="63298" x="4208463" y="5791200"/>
          <p14:tracePt t="63310" x="4191000" y="5791200"/>
          <p14:tracePt t="63323" x="4183063" y="5791200"/>
          <p14:tracePt t="64458" x="4183063" y="5783263"/>
          <p14:tracePt t="64478" x="4183063" y="5773738"/>
          <p14:tracePt t="64500" x="4183063" y="5765800"/>
          <p14:tracePt t="64513" x="4191000" y="5765800"/>
          <p14:tracePt t="64526" x="4191000" y="5757863"/>
          <p14:tracePt t="64534" x="4198938" y="5748338"/>
          <p14:tracePt t="64546" x="4198938" y="5740400"/>
          <p14:tracePt t="64567" x="4208463" y="5732463"/>
          <p14:tracePt t="64591" x="4216400" y="5722938"/>
          <p14:tracePt t="64613" x="4216400" y="5715000"/>
          <p14:tracePt t="64628" x="4224338" y="5707063"/>
          <p14:tracePt t="64636" x="4233863" y="5707063"/>
          <p14:tracePt t="64646" x="4241800" y="5697538"/>
          <p14:tracePt t="64662" x="4249738" y="5681663"/>
          <p14:tracePt t="64671" x="4267200" y="5664200"/>
          <p14:tracePt t="64685" x="4275138" y="5646738"/>
          <p14:tracePt t="64698" x="4310063" y="5613400"/>
          <p14:tracePt t="64711" x="4360863" y="5554663"/>
          <p14:tracePt t="64719" x="4394200" y="5503863"/>
          <p14:tracePt t="64732" x="4470400" y="5427663"/>
          <p14:tracePt t="64744" x="4579938" y="5326063"/>
          <p14:tracePt t="64752" x="4699000" y="5207000"/>
          <p14:tracePt t="64765" x="4783138" y="5130800"/>
          <p14:tracePt t="64778" x="4910138" y="5011738"/>
          <p14:tracePt t="64786" x="5046663" y="4902200"/>
          <p14:tracePt t="64800" x="5130800" y="4826000"/>
          <p14:tracePt t="64812" x="5257800" y="4724400"/>
          <p14:tracePt t="64820" x="5359400" y="4640263"/>
          <p14:tracePt t="64833" x="5468938" y="4554538"/>
          <p14:tracePt t="64846" x="5537200" y="4513263"/>
          <p14:tracePt t="64854" x="5621338" y="4445000"/>
          <p14:tracePt t="64867" x="5689600" y="4394200"/>
          <p14:tracePt t="64879" x="5740400" y="4360863"/>
          <p14:tracePt t="64888" x="5799138" y="4325938"/>
          <p14:tracePt t="64900" x="5842000" y="4300538"/>
          <p14:tracePt t="64912" x="5867400" y="4292600"/>
          <p14:tracePt t="64922" x="5892800" y="4275138"/>
          <p14:tracePt t="64936" x="5900738" y="4275138"/>
          <p14:tracePt t="64950" x="5910263" y="4275138"/>
          <p14:tracePt t="64952" x="5900738" y="4275138"/>
          <p14:tracePt t="64966" x="5892800" y="4284663"/>
          <p14:tracePt t="64979" x="5859463" y="4292600"/>
          <p14:tracePt t="64988" x="5842000" y="4310063"/>
          <p14:tracePt t="65001" x="5824538" y="4325938"/>
          <p14:tracePt t="65390" x="5824538" y="4318000"/>
          <p14:tracePt t="65412" x="5834063" y="4318000"/>
          <p14:tracePt t="65428" x="5842000" y="4318000"/>
          <p14:tracePt t="65436" x="5849938" y="4318000"/>
          <p14:tracePt t="65459" x="5859463" y="4310063"/>
          <p14:tracePt t="65470" x="5859463" y="4300538"/>
          <p14:tracePt t="65481" x="5867400" y="4292600"/>
          <p14:tracePt t="65492" x="5875338" y="4284663"/>
          <p14:tracePt t="65504" x="5892800" y="4267200"/>
          <p14:tracePt t="65516" x="5900738" y="4259263"/>
          <p14:tracePt t="65526" x="5918200" y="4241800"/>
          <p14:tracePt t="65537" x="5943600" y="4224338"/>
          <p14:tracePt t="65549" x="5969000" y="4198938"/>
          <p14:tracePt t="65560" x="5994400" y="4183063"/>
          <p14:tracePt t="65571" x="6037263" y="4165600"/>
          <p14:tracePt t="65583" x="6062663" y="4157663"/>
          <p14:tracePt t="65594" x="6088063" y="4140200"/>
          <p14:tracePt t="65608" x="6121400" y="4132263"/>
          <p14:tracePt t="65620" x="6146800" y="4132263"/>
          <p14:tracePt t="68135" x="6154738" y="4132263"/>
          <p14:tracePt t="68146" x="6172200" y="4122738"/>
          <p14:tracePt t="68159" x="6197600" y="4122738"/>
          <p14:tracePt t="68167" x="6215063" y="4114800"/>
          <p14:tracePt t="68183" x="6230938" y="4114800"/>
          <p14:tracePt t="68191" x="6240463" y="4106863"/>
          <p14:tracePt t="68205" x="6248400" y="4097338"/>
          <p14:tracePt t="68218" x="6256338" y="4097338"/>
          <p14:tracePt t="68238" x="6265863" y="4097338"/>
          <p14:tracePt t="68292" x="6256338" y="4097338"/>
          <p14:tracePt t="71985" x="6240463" y="4097338"/>
          <p14:tracePt t="71992" x="6215063" y="4097338"/>
          <p14:tracePt t="72004" x="6154738" y="4106863"/>
          <p14:tracePt t="72017" x="6062663" y="4106863"/>
          <p14:tracePt t="72029" x="5951538" y="4089400"/>
          <p14:tracePt t="72041" x="5765800" y="4071938"/>
          <p14:tracePt t="72052" x="5570538" y="4064000"/>
          <p14:tracePt t="72066" x="5443538" y="4046538"/>
          <p14:tracePt t="72074" x="5257800" y="4021138"/>
          <p14:tracePt t="72086" x="5080000" y="3987800"/>
          <p14:tracePt t="72100" x="4910138" y="3962400"/>
          <p14:tracePt t="72109" x="4783138" y="3944938"/>
          <p14:tracePt t="72119" x="4622800" y="3929063"/>
          <p14:tracePt t="72134" x="4470400" y="3911600"/>
          <p14:tracePt t="72142" x="4368800" y="3903663"/>
          <p14:tracePt t="72153" x="4216400" y="3903663"/>
          <p14:tracePt t="72166" x="4056063" y="3894138"/>
          <p14:tracePt t="72174" x="3886200" y="3894138"/>
          <p14:tracePt t="72186" x="3817938" y="3894138"/>
          <p14:tracePt t="72207" x="3733800" y="3894138"/>
          <p14:tracePt t="72209" x="3683000" y="3903663"/>
          <p14:tracePt t="72221" x="3657600" y="3903663"/>
          <p14:tracePt t="72234" x="3640138" y="3903663"/>
          <p14:tracePt t="72241" x="3632200" y="3903663"/>
          <p14:tracePt t="72299" x="3624263" y="3911600"/>
          <p14:tracePt t="72308" x="3614738" y="3911600"/>
          <p14:tracePt t="72321" x="3598863" y="3911600"/>
          <p14:tracePt t="72333" x="3589338" y="3919538"/>
          <p14:tracePt t="72341" x="3581400" y="3919538"/>
          <p14:tracePt t="72354" x="3573463" y="3919538"/>
          <p14:tracePt t="72366" x="3563938" y="3919538"/>
          <p14:tracePt t="72375" x="3556000" y="3919538"/>
          <p14:tracePt t="74030" x="3563938" y="3919538"/>
          <p14:tracePt t="74040" x="3573463" y="3919538"/>
          <p14:tracePt t="74062" x="3589338" y="3919538"/>
          <p14:tracePt t="74086" x="3606800" y="3919538"/>
          <p14:tracePt t="74098" x="3614738" y="3919538"/>
          <p14:tracePt t="74109" x="3632200" y="3919538"/>
          <p14:tracePt t="74120" x="3649663" y="3919538"/>
          <p14:tracePt t="74131" x="3657600" y="3919538"/>
          <p14:tracePt t="74146" x="3675063" y="3919538"/>
          <p14:tracePt t="74157" x="3683000" y="3919538"/>
          <p14:tracePt t="74167" x="3690938" y="3919538"/>
          <p14:tracePt t="74176" x="3716338" y="3919538"/>
          <p14:tracePt t="74188" x="3741738" y="3919538"/>
          <p14:tracePt t="74200" x="3767138" y="3919538"/>
          <p14:tracePt t="74210" x="3784600" y="3919538"/>
          <p14:tracePt t="74221" x="3827463" y="3919538"/>
          <p14:tracePt t="74233" x="3868738" y="3929063"/>
          <p14:tracePt t="74243" x="3894138" y="3929063"/>
          <p14:tracePt t="74255" x="3937000" y="3929063"/>
          <p14:tracePt t="74267" x="3987800" y="3929063"/>
          <p14:tracePt t="74276" x="4081463" y="3937000"/>
          <p14:tracePt t="74291" x="4132263" y="3944938"/>
          <p14:tracePt t="74301" x="4267200" y="3962400"/>
          <p14:tracePt t="74312" x="4402138" y="3979863"/>
          <p14:tracePt t="74325" x="4495800" y="3987800"/>
          <p14:tracePt t="74335" x="4630738" y="4013200"/>
          <p14:tracePt t="74345" x="4749800" y="4030663"/>
          <p14:tracePt t="74359" x="4868863" y="4046538"/>
          <p14:tracePt t="74368" x="4935538" y="4046538"/>
          <p14:tracePt t="74378" x="5029200" y="4064000"/>
          <p14:tracePt t="74392" x="5122863" y="4064000"/>
          <p14:tracePt t="74401" x="5181600" y="4064000"/>
          <p14:tracePt t="74411" x="5249863" y="4071938"/>
          <p14:tracePt t="74426" x="5283200" y="4071938"/>
          <p14:tracePt t="74435" x="5326063" y="4081463"/>
          <p14:tracePt t="74448" x="5359400" y="4081463"/>
          <p14:tracePt t="74460" x="5376863" y="4081463"/>
          <p14:tracePt t="74469" x="5402263" y="4089400"/>
          <p14:tracePt t="74482" x="5418138" y="4089400"/>
          <p14:tracePt t="74494" x="5443538" y="4089400"/>
          <p14:tracePt t="74502" x="5461000" y="4089400"/>
          <p14:tracePt t="74515" x="5478463" y="4097338"/>
          <p14:tracePt t="74527" x="5486400" y="4097338"/>
          <p14:tracePt t="74535" x="5503863" y="4097338"/>
          <p14:tracePt t="74549" x="5519738" y="4097338"/>
          <p14:tracePt t="74560" x="5537200" y="4106863"/>
          <p14:tracePt t="74570" x="5545138" y="4106863"/>
          <p14:tracePt t="74583" x="5554663" y="4106863"/>
          <p14:tracePt t="75515" x="5562600" y="4106863"/>
          <p14:tracePt t="75526" x="5580063" y="4097338"/>
          <p14:tracePt t="75536" x="5613400" y="4089400"/>
          <p14:tracePt t="75551" x="5664200" y="4081463"/>
          <p14:tracePt t="75561" x="5722938" y="4064000"/>
          <p14:tracePt t="75571" x="5816600" y="4064000"/>
          <p14:tracePt t="75584" x="5910263" y="4064000"/>
          <p14:tracePt t="75594" x="5969000" y="4064000"/>
          <p14:tracePt t="75604" x="6053138" y="4056063"/>
          <p14:tracePt t="75618" x="6129338" y="4056063"/>
          <p14:tracePt t="75629" x="6180138" y="4056063"/>
          <p14:tracePt t="75638" x="6230938" y="4056063"/>
          <p14:tracePt t="75651" x="6281738" y="4056063"/>
          <p14:tracePt t="75662" x="6332538" y="4056063"/>
          <p14:tracePt t="75671" x="6357938" y="4056063"/>
          <p14:tracePt t="75685" x="6400800" y="4056063"/>
          <p14:tracePt t="75696" x="6426200" y="4056063"/>
          <p14:tracePt t="75705" x="6443663" y="4056063"/>
          <p14:tracePt t="75738" x="6383338" y="4056063"/>
          <p14:tracePt t="75752" x="6342063" y="4056063"/>
          <p14:tracePt t="76166" x="6350000" y="4056063"/>
          <p14:tracePt t="76348" x="6342063" y="4056063"/>
          <p14:tracePt t="76358" x="6332538" y="4056063"/>
          <p14:tracePt t="76369" x="6324600" y="4056063"/>
          <p14:tracePt t="76380" x="6316663" y="4056063"/>
          <p14:tracePt t="76493" x="6307138" y="4056063"/>
          <p14:tracePt t="76527" x="6299200" y="4056063"/>
          <p14:tracePt t="77058" x="6291263" y="4056063"/>
          <p14:tracePt t="82692" x="6291263" y="4046538"/>
          <p14:tracePt t="88127" x="6281738" y="4046538"/>
          <p14:tracePt t="88238" x="6273800" y="4046538"/>
          <p14:tracePt t="88261" x="6265863" y="4046538"/>
          <p14:tracePt t="88274" x="6256338" y="4046538"/>
          <p14:tracePt t="88283" x="6248400" y="4046538"/>
          <p14:tracePt t="88298" x="6230938" y="4046538"/>
          <p14:tracePt t="88308" x="6197600" y="4038600"/>
          <p14:tracePt t="88318" x="6154738" y="4038600"/>
          <p14:tracePt t="88332" x="6096000" y="4030663"/>
          <p14:tracePt t="88342" x="5994400" y="4013200"/>
          <p14:tracePt t="88351" x="5910263" y="3995738"/>
          <p14:tracePt t="88365" x="5732463" y="3970338"/>
          <p14:tracePt t="88376" x="5554663" y="3929063"/>
          <p14:tracePt t="88385" x="5308600" y="3878263"/>
          <p14:tracePt t="88399" x="5138738" y="3852863"/>
          <p14:tracePt t="88409" x="4868863" y="3810000"/>
          <p14:tracePt t="88418" x="4614863" y="3759200"/>
          <p14:tracePt t="88432" x="4376738" y="3716338"/>
          <p14:tracePt t="88443" x="4233863" y="3690938"/>
          <p14:tracePt t="88452" x="4097338" y="3665538"/>
          <p14:tracePt t="88466" x="4013200" y="3649663"/>
          <p14:tracePt t="88477" x="3979863" y="3640138"/>
          <p14:tracePt t="88486" x="3954463" y="3632200"/>
          <p14:tracePt t="88500" x="3937000" y="3632200"/>
          <p14:tracePt t="88554" x="3929063" y="3632200"/>
          <p14:tracePt t="88575" x="3919538" y="3632200"/>
          <p14:tracePt t="88586" x="3911600" y="3632200"/>
          <p14:tracePt t="88600" x="3894138" y="3632200"/>
          <p14:tracePt t="88609" x="3878263" y="3632200"/>
          <p14:tracePt t="88620" x="3860800" y="3632200"/>
          <p14:tracePt t="88635" x="3852863" y="3632200"/>
          <p14:tracePt t="88643" x="3835400" y="3632200"/>
          <p14:tracePt t="88654" x="3827463" y="3624263"/>
          <p14:tracePt t="88668" x="3817938" y="3624263"/>
          <p14:tracePt t="88677" x="3810000" y="3624263"/>
          <p14:tracePt t="88710" x="3802063" y="3624263"/>
          <p14:tracePt t="88836" x="3802063" y="3632200"/>
          <p14:tracePt t="88891" x="3802063" y="3640138"/>
          <p14:tracePt t="88903" x="3810000" y="3640138"/>
          <p14:tracePt t="88960" x="3817938" y="3649663"/>
          <p14:tracePt t="88980" x="3827463" y="3649663"/>
          <p14:tracePt t="88994" x="3835400" y="3649663"/>
          <p14:tracePt t="89003" x="3852863" y="3649663"/>
          <p14:tracePt t="89014" x="3860800" y="3657600"/>
          <p14:tracePt t="89028" x="3868738" y="3657600"/>
          <p14:tracePt t="89037" x="3886200" y="3657600"/>
          <p14:tracePt t="89048" x="3894138" y="3665538"/>
          <p14:tracePt t="89062" x="3911600" y="3675063"/>
          <p14:tracePt t="89072" x="3937000" y="3675063"/>
          <p14:tracePt t="89081" x="3962400" y="3675063"/>
          <p14:tracePt t="89094" x="3987800" y="3683000"/>
          <p14:tracePt t="89108" x="4021138" y="3683000"/>
          <p14:tracePt t="89116" x="4064000" y="3690938"/>
          <p14:tracePt t="89130" x="4097338" y="3708400"/>
          <p14:tracePt t="89141" x="4132263" y="3708400"/>
          <p14:tracePt t="89149" x="4183063" y="3725863"/>
          <p14:tracePt t="89163" x="4241800" y="3741738"/>
          <p14:tracePt t="89175" x="4300538" y="3751263"/>
          <p14:tracePt t="89186" x="4360863" y="3767138"/>
          <p14:tracePt t="89197" x="4445000" y="3784600"/>
          <p14:tracePt t="89209" x="4529138" y="3817938"/>
          <p14:tracePt t="89219" x="4589463" y="3835400"/>
          <p14:tracePt t="89230" x="4681538" y="3860800"/>
          <p14:tracePt t="89243" x="4775200" y="3886200"/>
          <p14:tracePt t="89253" x="4833938" y="3911600"/>
          <p14:tracePt t="89264" x="4876800" y="3929063"/>
          <p14:tracePt t="89276" x="4927600" y="3954463"/>
          <p14:tracePt t="89287" x="4960938" y="3970338"/>
          <p14:tracePt t="89298" x="4995863" y="3970338"/>
          <p14:tracePt t="89308" x="5029200" y="3987800"/>
          <p14:tracePt t="89322" x="5046663" y="3995738"/>
          <p14:tracePt t="89333" x="5062538" y="3995738"/>
          <p14:tracePt t="89668" x="5062538" y="4005263"/>
          <p14:tracePt t="89689" x="5062538" y="4013200"/>
          <p14:tracePt t="89836" x="5080000" y="4005263"/>
          <p14:tracePt t="89847" x="5122863" y="3995738"/>
          <p14:tracePt t="89861" x="5207000" y="3970338"/>
          <p14:tracePt t="89869" x="5351463" y="3937000"/>
          <p14:tracePt t="89880" x="5494338" y="3894138"/>
          <p14:tracePt t="89896" x="5773738" y="3835400"/>
          <p14:tracePt t="89903" x="6129338" y="3751263"/>
          <p14:tracePt t="89916" x="6342063" y="3700463"/>
          <p14:tracePt t="89932" x="6731000" y="3632200"/>
          <p14:tracePt t="89940" x="6985000" y="3573463"/>
          <p14:tracePt t="89951" x="7315200" y="3538538"/>
          <p14:tracePt t="89964" x="7526338" y="3505200"/>
          <p14:tracePt t="89972" x="7856538" y="3471863"/>
          <p14:tracePt t="89983" x="8051800" y="3446463"/>
          <p14:tracePt t="89997" x="8323263" y="3411538"/>
          <p14:tracePt t="90004" x="8483600" y="3395663"/>
          <p14:tracePt t="90016" x="8643938" y="3386138"/>
          <p14:tracePt t="90031" x="8745538" y="3386138"/>
          <p14:tracePt t="90038" x="8788400" y="3386138"/>
          <p14:tracePt t="90051" x="8805863" y="3386138"/>
          <p14:tracePt t="90064" x="8813800" y="3386138"/>
          <p14:tracePt t="90151" x="8831263" y="3386138"/>
          <p14:tracePt t="90162" x="8839200" y="3386138"/>
          <p14:tracePt t="90175" x="8856663" y="3386138"/>
          <p14:tracePt t="90185" x="8890000" y="3386138"/>
          <p14:tracePt t="90197" x="8923338" y="3386138"/>
          <p14:tracePt t="90209" x="8948738" y="3386138"/>
          <p14:tracePt t="90218" x="8999538" y="3378200"/>
          <p14:tracePt t="90231" x="9034463" y="3378200"/>
          <p14:tracePt t="90244" x="9067800" y="3378200"/>
          <p14:tracePt t="90254" x="9110663" y="3370263"/>
          <p14:tracePt t="90266" x="9144000" y="3360738"/>
          <p14:tracePt t="90280" x="9169400" y="3352800"/>
          <p14:tracePt t="90289" x="9186863" y="3352800"/>
          <p14:tracePt t="90301" x="9194800" y="3344863"/>
          <p14:tracePt t="90320" x="9194800" y="3335338"/>
          <p14:tracePt t="90332" x="9202738" y="3335338"/>
          <p14:tracePt t="90354" x="9212263" y="3335338"/>
          <p14:tracePt t="90387" x="9220200" y="3327400"/>
          <p14:tracePt t="90410" x="9228138" y="3327400"/>
          <p14:tracePt t="90421" x="9237663" y="3319463"/>
          <p14:tracePt t="90433" x="9253538" y="3309938"/>
          <p14:tracePt t="90444" x="9278938" y="3302000"/>
          <p14:tracePt t="90455" x="9296400" y="3294063"/>
          <p14:tracePt t="90466" x="9329738" y="3284538"/>
          <p14:tracePt t="90477" x="9355138" y="3276600"/>
          <p14:tracePt t="90489" x="9380538" y="3268663"/>
          <p14:tracePt t="90502" x="9405938" y="3259138"/>
          <p14:tracePt t="90514" x="9415463" y="3251200"/>
          <p14:tracePt t="90526" x="9431338" y="3251200"/>
          <p14:tracePt t="90613" x="9423400" y="3251200"/>
          <p14:tracePt t="90624" x="9398000" y="3251200"/>
          <p14:tracePt t="91197" x="9405938" y="3251200"/>
          <p14:tracePt t="91253" x="9415463" y="3251200"/>
          <p14:tracePt t="91423" x="9423400" y="3243263"/>
          <p14:tracePt t="91456" x="9431338" y="3233738"/>
          <p14:tracePt t="91466" x="9440863" y="3233738"/>
          <p14:tracePt t="91490" x="9448800" y="3233738"/>
          <p14:tracePt t="91500" x="9448800" y="3225800"/>
          <p14:tracePt t="91511" x="9456738" y="3225800"/>
          <p14:tracePt t="91557" x="9466263" y="3225800"/>
          <p14:tracePt t="91612" x="9474200" y="3217863"/>
          <p14:tracePt t="91626" x="9482138" y="3217863"/>
          <p14:tracePt t="91646" x="9491663" y="3217863"/>
          <p14:tracePt t="91669" x="9499600" y="3217863"/>
          <p14:tracePt t="91705" x="9507538" y="3217863"/>
          <p14:tracePt t="91728" x="9517063" y="3217863"/>
          <p14:tracePt t="91748" x="9525000" y="3217863"/>
          <p14:tracePt t="91762" x="9532938" y="3217863"/>
          <p14:tracePt t="91772" x="9542463" y="3217863"/>
          <p14:tracePt t="91782" x="9550400" y="3217863"/>
          <p14:tracePt t="91796" x="9558338" y="3217863"/>
          <p14:tracePt t="91806" x="9567863" y="3217863"/>
          <p14:tracePt t="91816" x="9575800" y="3217863"/>
          <p14:tracePt t="91839" x="9583738" y="3225800"/>
          <p14:tracePt t="92006" x="9575800" y="3217863"/>
          <p14:tracePt t="92018" x="9567863" y="3217863"/>
          <p14:tracePt t="92032" x="9558338" y="3217863"/>
          <p14:tracePt t="92043" x="9542463" y="3208338"/>
          <p14:tracePt t="92052" x="9517063" y="3200400"/>
          <p14:tracePt t="92064" x="9491663" y="3192463"/>
          <p14:tracePt t="92078" x="9440863" y="3182938"/>
          <p14:tracePt t="92086" x="9405938" y="3167063"/>
          <p14:tracePt t="92098" x="9355138" y="3149600"/>
          <p14:tracePt t="92111" x="9288463" y="3124200"/>
          <p14:tracePt t="92120" x="9237663" y="3106738"/>
          <p14:tracePt t="92133" x="9151938" y="3090863"/>
          <p14:tracePt t="92145" x="9024938" y="3048000"/>
          <p14:tracePt t="92154" x="8915400" y="3022600"/>
          <p14:tracePt t="92166" x="8763000" y="2989263"/>
          <p14:tracePt t="92179" x="8551863" y="2946400"/>
          <p14:tracePt t="92187" x="8339138" y="2895600"/>
          <p14:tracePt t="92201" x="8161338" y="2862263"/>
          <p14:tracePt t="92212" x="7907338" y="2827338"/>
          <p14:tracePt t="92221" x="7662863" y="2801938"/>
          <p14:tracePt t="92235" x="7485063" y="2801938"/>
          <p14:tracePt t="92245" x="7256463" y="2801938"/>
          <p14:tracePt t="92254" x="7002463" y="2811463"/>
          <p14:tracePt t="92268" x="6824663" y="2819400"/>
          <p14:tracePt t="92278" x="6553200" y="2836863"/>
          <p14:tracePt t="92287" x="6307138" y="2852738"/>
          <p14:tracePt t="92302" x="6103938" y="2862263"/>
          <p14:tracePt t="92314" x="5986463" y="2870200"/>
          <p14:tracePt t="92322" x="5849938" y="2870200"/>
          <p14:tracePt t="92334" x="5757863" y="2870200"/>
          <p14:tracePt t="92345" x="5715000" y="2878138"/>
          <p14:tracePt t="92355" x="5646738" y="2878138"/>
          <p14:tracePt t="92368" x="5554663" y="2878138"/>
          <p14:tracePt t="92379" x="5418138" y="2887663"/>
          <p14:tracePt t="92389" x="5316538" y="2887663"/>
          <p14:tracePt t="92402" x="5148263" y="2887663"/>
          <p14:tracePt t="92415" x="4995863" y="2887663"/>
          <p14:tracePt t="92425" x="4894263" y="2903538"/>
          <p14:tracePt t="92436" x="4757738" y="2913063"/>
          <p14:tracePt t="92449" x="4648200" y="2938463"/>
          <p14:tracePt t="92461" x="4521200" y="2963863"/>
          <p14:tracePt t="92470" x="4445000" y="2979738"/>
          <p14:tracePt t="92483" x="4343400" y="3005138"/>
          <p14:tracePt t="92494" x="4267200" y="3040063"/>
          <p14:tracePt t="92504" x="4224338" y="3055938"/>
          <p14:tracePt t="92517" x="4183063" y="3090863"/>
          <p14:tracePt t="92528" x="4148138" y="3106738"/>
          <p14:tracePt t="92537" x="4122738" y="3124200"/>
          <p14:tracePt t="92550" x="4106863" y="3141663"/>
          <p14:tracePt t="92562" x="4097338" y="3149600"/>
          <p14:tracePt t="92571" x="4089400" y="3157538"/>
          <p14:tracePt t="92771" x="4097338" y="3157538"/>
          <p14:tracePt t="92783" x="4106863" y="3157538"/>
          <p14:tracePt t="92799" x="4114800" y="3149600"/>
          <p14:tracePt t="92806" x="4140200" y="3141663"/>
          <p14:tracePt t="92820" x="4165600" y="3132138"/>
          <p14:tracePt t="92832" x="4208463" y="3116263"/>
          <p14:tracePt t="92840" x="4267200" y="3098800"/>
          <p14:tracePt t="92853" x="4325938" y="3090863"/>
          <p14:tracePt t="92865" x="4419600" y="3065463"/>
          <p14:tracePt t="92873" x="4513263" y="3040063"/>
          <p14:tracePt t="92887" x="4589463" y="3030538"/>
          <p14:tracePt t="92899" x="4716463" y="3005138"/>
          <p14:tracePt t="92908" x="4808538" y="2989263"/>
          <p14:tracePt t="92921" x="4894263" y="2971800"/>
          <p14:tracePt t="92935" x="4960938" y="2963863"/>
          <p14:tracePt t="92945" x="5029200" y="2954338"/>
          <p14:tracePt t="92955" x="5097463" y="2946400"/>
          <p14:tracePt t="92968" x="5156200" y="2938463"/>
          <p14:tracePt t="92981" x="5249863" y="2938463"/>
          <p14:tracePt t="92988" x="5341938" y="2938463"/>
          <p14:tracePt t="93000" x="5443538" y="2938463"/>
          <p14:tracePt t="93008" x="5511800" y="2938463"/>
          <p14:tracePt t="93019" x="5630863" y="2946400"/>
          <p14:tracePt t="93033" x="5748338" y="2963863"/>
          <p14:tracePt t="93042" x="5816600" y="2963863"/>
          <p14:tracePt t="93054" x="5926138" y="2989263"/>
          <p14:tracePt t="93067" x="6070600" y="2997200"/>
          <p14:tracePt t="93080" x="6223000" y="3022600"/>
          <p14:tracePt t="93089" x="6342063" y="3048000"/>
          <p14:tracePt t="93102" x="6477000" y="3073400"/>
          <p14:tracePt t="93113" x="6611938" y="3090863"/>
          <p14:tracePt t="93122" x="6705600" y="3124200"/>
          <p14:tracePt t="93135" x="6807200" y="3149600"/>
          <p14:tracePt t="93147" x="6891338" y="3175000"/>
          <p14:tracePt t="93155" x="6951663" y="3192463"/>
          <p14:tracePt t="93168" x="7018338" y="3217863"/>
          <p14:tracePt t="93181" x="7061200" y="3243263"/>
          <p14:tracePt t="93189" x="7104063" y="3268663"/>
          <p14:tracePt t="93202" x="7119938" y="3284538"/>
          <p14:tracePt t="93215" x="7129463" y="3294063"/>
          <p14:tracePt t="93223" x="7137400" y="3319463"/>
          <p14:tracePt t="93236" x="7145338" y="3327400"/>
          <p14:tracePt t="93249" x="7154863" y="3352800"/>
          <p14:tracePt t="93257" x="7154863" y="3360738"/>
          <p14:tracePt t="93269" x="7154863" y="3370263"/>
          <p14:tracePt t="93281" x="7154863" y="3378200"/>
          <p14:tracePt t="93772" x="7145338" y="3378200"/>
          <p14:tracePt t="93785" x="7137400" y="3378200"/>
          <p14:tracePt t="93796" x="7129463" y="3378200"/>
          <p14:tracePt t="93807" x="7119938" y="3378200"/>
          <p14:tracePt t="93818" x="7104063" y="3378200"/>
          <p14:tracePt t="94786" x="7112000" y="3378200"/>
          <p14:tracePt t="95067" x="7112000" y="3370263"/>
          <p14:tracePt t="96815" x="7112000" y="3378200"/>
          <p14:tracePt t="96824" x="7112000" y="3386138"/>
          <p14:tracePt t="96833" x="7129463" y="3403600"/>
          <p14:tracePt t="96848" x="7137400" y="3429000"/>
          <p14:tracePt t="96858" x="7170738" y="3479800"/>
          <p14:tracePt t="96867" x="7213600" y="3513138"/>
          <p14:tracePt t="96881" x="7272338" y="3573463"/>
          <p14:tracePt t="96893" x="7340600" y="3649663"/>
          <p14:tracePt t="96901" x="7399338" y="3700463"/>
          <p14:tracePt t="96916" x="7485063" y="3776663"/>
          <p14:tracePt t="96926" x="7577138" y="3852863"/>
          <p14:tracePt t="96935" x="7653338" y="3911600"/>
          <p14:tracePt t="96949" x="7696200" y="3954463"/>
          <p14:tracePt t="96960" x="7754938" y="4005263"/>
          <p14:tracePt t="96969" x="7797800" y="4046538"/>
          <p14:tracePt t="96983" x="7815263" y="4064000"/>
          <p14:tracePt t="96993" x="7840663" y="4081463"/>
          <p14:tracePt t="97002" x="7866063" y="4097338"/>
          <p14:tracePt t="97017" x="7874000" y="4106863"/>
          <p14:tracePt t="97061" x="7856538" y="4097338"/>
          <p14:tracePt t="97069" x="7856538" y="4089400"/>
          <p14:tracePt t="97408" x="7856538" y="4097338"/>
          <p14:tracePt t="97474" x="7866063" y="4097338"/>
          <p14:tracePt t="97700" x="7874000" y="4097338"/>
          <p14:tracePt t="102313" x="7866063" y="4097338"/>
          <p14:tracePt t="102316" x="7866063" y="4089400"/>
          <p14:tracePt t="102336" x="7866063" y="4081463"/>
          <p14:tracePt t="102346" x="7866063" y="4071938"/>
          <p14:tracePt t="102358" x="7866063" y="4064000"/>
          <p14:tracePt t="102369" x="7856538" y="4056063"/>
          <p14:tracePt t="102384" x="7856538" y="4046538"/>
          <p14:tracePt t="102391" x="7848600" y="4030663"/>
          <p14:tracePt t="102403" x="7840663" y="4013200"/>
          <p14:tracePt t="102417" x="7831138" y="3979863"/>
          <p14:tracePt t="102427" x="7815263" y="3962400"/>
          <p14:tracePt t="102438" x="7772400" y="3894138"/>
          <p14:tracePt t="102451" x="7721600" y="3835400"/>
          <p14:tracePt t="102460" x="7688263" y="3776663"/>
          <p14:tracePt t="102469" x="7620000" y="3690938"/>
          <p14:tracePt t="102485" x="7569200" y="3614738"/>
          <p14:tracePt t="102494" x="7518400" y="3548063"/>
          <p14:tracePt t="102503" x="7485063" y="3497263"/>
          <p14:tracePt t="102518" x="7450138" y="3446463"/>
          <p14:tracePt t="102528" x="7424738" y="3386138"/>
          <p14:tracePt t="102537" x="7416800" y="3352800"/>
          <p14:tracePt t="102553" x="7391400" y="3302000"/>
          <p14:tracePt t="102561" x="7373938" y="3259138"/>
          <p14:tracePt t="102573" x="7358063" y="3217863"/>
          <p14:tracePt t="102584" x="7340600" y="3192463"/>
          <p14:tracePt t="102594" x="7323138" y="3157538"/>
          <p14:tracePt t="102606" x="7307263" y="3132138"/>
          <p14:tracePt t="102619" x="7289800" y="3106738"/>
          <p14:tracePt t="102629" x="7264400" y="3090863"/>
          <p14:tracePt t="102640" x="7239000" y="3065463"/>
          <p14:tracePt t="102653" x="7231063" y="3055938"/>
          <p14:tracePt t="102662" x="7221538" y="3048000"/>
          <p14:tracePt t="102673" x="7213600" y="3030538"/>
          <p14:tracePt t="102695" x="7213600" y="3022600"/>
          <p14:tracePt t="102717" x="7213600" y="3014663"/>
          <p14:tracePt t="102719" x="7213600" y="2997200"/>
          <p14:tracePt t="102729" x="7221538" y="2989263"/>
          <p14:tracePt t="102739" x="7221538" y="2979738"/>
          <p14:tracePt t="102754" x="7221538" y="2963863"/>
          <p14:tracePt t="102766" x="7231063" y="2946400"/>
          <p14:tracePt t="102775" x="7231063" y="2928938"/>
          <p14:tracePt t="102785" x="7231063" y="2913063"/>
          <p14:tracePt t="102799" x="7246938" y="2887663"/>
          <p14:tracePt t="102809" x="7264400" y="2878138"/>
          <p14:tracePt t="102822" x="7272338" y="2862263"/>
          <p14:tracePt t="102834" x="7297738" y="2836863"/>
          <p14:tracePt t="102844" x="7323138" y="2819400"/>
          <p14:tracePt t="102855" x="7332663" y="2811463"/>
          <p14:tracePt t="102869" x="7366000" y="2801938"/>
          <p14:tracePt t="102877" x="7408863" y="2794000"/>
          <p14:tracePt t="102889" x="7442200" y="2794000"/>
          <p14:tracePt t="102901" x="7467600" y="2794000"/>
          <p14:tracePt t="102909" x="7500938" y="2786063"/>
          <p14:tracePt t="102922" x="7535863" y="2786063"/>
          <p14:tracePt t="102937" x="7561263" y="2786063"/>
          <p14:tracePt t="102945" x="7602538" y="2786063"/>
          <p14:tracePt t="102957" x="7637463" y="2786063"/>
          <p14:tracePt t="102970" x="7670800" y="2786063"/>
          <p14:tracePt t="102977" x="7729538" y="2786063"/>
          <p14:tracePt t="102989" x="7805738" y="2786063"/>
          <p14:tracePt t="103003" x="7891463" y="2786063"/>
          <p14:tracePt t="103010" x="7950200" y="2786063"/>
          <p14:tracePt t="103022" x="8043863" y="2786063"/>
          <p14:tracePt t="103037" x="8135938" y="2776538"/>
          <p14:tracePt t="103045" x="8212138" y="2768600"/>
          <p14:tracePt t="103055" x="8280400" y="2751138"/>
          <p14:tracePt t="103070" x="8339138" y="2735263"/>
          <p14:tracePt t="103077" x="8389938" y="2709863"/>
          <p14:tracePt t="103088" x="8407400" y="2692400"/>
          <p14:tracePt t="103107" x="8424863" y="2674938"/>
          <p14:tracePt t="103121" x="8450263" y="2649538"/>
          <p14:tracePt t="103123" x="8458200" y="2633663"/>
          <p14:tracePt t="103137" x="8458200" y="2616200"/>
          <p14:tracePt t="103145" x="8466138" y="2598738"/>
          <p14:tracePt t="103157" x="8466138" y="2573338"/>
          <p14:tracePt t="103171" x="8466138" y="2547938"/>
          <p14:tracePt t="103178" x="8458200" y="2514600"/>
          <p14:tracePt t="103191" x="8458200" y="2497138"/>
          <p14:tracePt t="103204" x="8458200" y="2481263"/>
          <p14:tracePt t="103211" x="8450263" y="2455863"/>
          <p14:tracePt t="103224" x="8450263" y="2438400"/>
          <p14:tracePt t="103237" x="8440738" y="2413000"/>
          <p14:tracePt t="103245" x="8432800" y="2405063"/>
          <p14:tracePt t="103257" x="8424863" y="2379663"/>
          <p14:tracePt t="103275" x="8407400" y="2354263"/>
          <p14:tracePt t="103285" x="8389938" y="2328863"/>
          <p14:tracePt t="103298" x="8356600" y="2303463"/>
          <p14:tracePt t="103307" x="8313738" y="2260600"/>
          <p14:tracePt t="103320" x="8272463" y="2227263"/>
          <p14:tracePt t="103332" x="8229600" y="2201863"/>
          <p14:tracePt t="103341" x="8178800" y="2176463"/>
          <p14:tracePt t="103355" x="8120063" y="2141538"/>
          <p14:tracePt t="103359" x="8085138" y="2125663"/>
          <p14:tracePt t="103372" x="8018463" y="2116138"/>
          <p14:tracePt t="103384" x="7932738" y="2100263"/>
          <p14:tracePt t="103394" x="7874000" y="2090738"/>
          <p14:tracePt t="103406" x="7780338" y="2065338"/>
          <p14:tracePt t="103419" x="7688263" y="2057400"/>
          <p14:tracePt t="103429" x="7586663" y="2049463"/>
          <p14:tracePt t="103442" x="7518400" y="2049463"/>
          <p14:tracePt t="103453" x="7424738" y="2049463"/>
          <p14:tracePt t="103465" x="7340600" y="2049463"/>
          <p14:tracePt t="103473" x="7289800" y="2049463"/>
          <p14:tracePt t="103486" x="7205663" y="2049463"/>
          <p14:tracePt t="103494" x="7137400" y="2057400"/>
          <p14:tracePt t="103504" x="7086600" y="2065338"/>
          <p14:tracePt t="103527" x="7043738" y="2074863"/>
          <p14:tracePt t="103533" x="7010400" y="2090738"/>
          <p14:tracePt t="103544" x="6977063" y="2100263"/>
          <p14:tracePt t="103555" x="6951663" y="2108200"/>
          <p14:tracePt t="103570" x="6934200" y="2125663"/>
          <p14:tracePt t="103572" x="6908800" y="2151063"/>
          <p14:tracePt t="103586" x="6891338" y="2176463"/>
          <p14:tracePt t="103596" x="6875463" y="2192338"/>
          <p14:tracePt t="103608" x="6850063" y="2209800"/>
          <p14:tracePt t="103621" x="6832600" y="2243138"/>
          <p14:tracePt t="103634" x="6824663" y="2268538"/>
          <p14:tracePt t="103644" x="6815138" y="2303463"/>
          <p14:tracePt t="103656" x="6807200" y="2319338"/>
          <p14:tracePt t="103670" x="6807200" y="2354263"/>
          <p14:tracePt t="103673" x="6807200" y="2370138"/>
          <p14:tracePt t="103686" x="6807200" y="2405063"/>
          <p14:tracePt t="103699" x="6815138" y="2430463"/>
          <p14:tracePt t="103709" x="6824663" y="2455863"/>
          <p14:tracePt t="103723" x="6832600" y="2481263"/>
          <p14:tracePt t="103736" x="6840538" y="2497138"/>
          <p14:tracePt t="103744" x="6858000" y="2522538"/>
          <p14:tracePt t="103755" x="6875463" y="2547938"/>
          <p14:tracePt t="103769" x="6908800" y="2573338"/>
          <p14:tracePt t="103779" x="6934200" y="2598738"/>
          <p14:tracePt t="103791" x="6967538" y="2608263"/>
          <p14:tracePt t="103804" x="7010400" y="2624138"/>
          <p14:tracePt t="103816" x="7043738" y="2649538"/>
          <p14:tracePt t="103825" x="7078663" y="2659063"/>
          <p14:tracePt t="103841" x="7129463" y="2674938"/>
          <p14:tracePt t="103842" x="7162800" y="2692400"/>
          <p14:tracePt t="103855" x="7213600" y="2692400"/>
          <p14:tracePt t="103870" x="7231063" y="2700338"/>
          <p14:tracePt t="103878" x="7272338" y="2717800"/>
          <p14:tracePt t="103889" x="7307263" y="2725738"/>
          <p14:tracePt t="103904" x="7323138" y="2725738"/>
          <p14:tracePt t="103911" x="7340600" y="2735263"/>
          <p14:tracePt t="103922" x="7358063" y="2735263"/>
          <p14:tracePt t="103937" x="7366000" y="2735263"/>
          <p14:tracePt t="109370" x="7358063" y="2735263"/>
          <p14:tracePt t="109402" x="7348538" y="2735263"/>
          <p14:tracePt t="109413" x="7340600" y="2735263"/>
          <p14:tracePt t="109436" x="7340600" y="2743200"/>
          <p14:tracePt t="109962" x="7340600" y="2735263"/>
          <p14:tracePt t="109987" x="7348538" y="2735263"/>
          <p14:tracePt t="110086" x="7358063" y="2735263"/>
          <p14:tracePt t="115017" x="7366000" y="2743200"/>
          <p14:tracePt t="115028" x="7399338" y="2776538"/>
          <p14:tracePt t="115036" x="7434263" y="2801938"/>
          <p14:tracePt t="115052" x="7500938" y="2862263"/>
          <p14:tracePt t="115062" x="7551738" y="2903538"/>
          <p14:tracePt t="115074" x="7637463" y="2979738"/>
          <p14:tracePt t="115084" x="7729538" y="3065463"/>
          <p14:tracePt t="115094" x="7797800" y="3124200"/>
          <p14:tracePt t="115106" x="7891463" y="3225800"/>
          <p14:tracePt t="115117" x="7942263" y="3294063"/>
          <p14:tracePt t="115128" x="8034338" y="3411538"/>
          <p14:tracePt t="115139" x="8110538" y="3513138"/>
          <p14:tracePt t="115149" x="8212138" y="3683000"/>
          <p14:tracePt t="115161" x="8313738" y="3868738"/>
          <p14:tracePt t="115179" x="8382000" y="3987800"/>
          <p14:tracePt t="115188" x="8458200" y="4157663"/>
          <p14:tracePt t="115199" x="8509000" y="4241800"/>
          <p14:tracePt t="115210" x="8577263" y="4335463"/>
          <p14:tracePt t="115224" x="8618538" y="4386263"/>
          <p14:tracePt t="115227" x="8704263" y="4462463"/>
          <p14:tracePt t="115239" x="8780463" y="4513263"/>
          <p14:tracePt t="115251" x="8831263" y="4546600"/>
          <p14:tracePt t="115263" x="8897938" y="4572000"/>
          <p14:tracePt t="115273" x="8932863" y="4597400"/>
          <p14:tracePt t="115286" x="8999538" y="4622800"/>
          <p14:tracePt t="115296" x="9050338" y="4648200"/>
          <p14:tracePt t="115306" x="9101138" y="4673600"/>
          <p14:tracePt t="115320" x="9151938" y="4699000"/>
          <p14:tracePt t="115330" x="9177338" y="4716463"/>
          <p14:tracePt t="115339" x="9212263" y="4741863"/>
          <p14:tracePt t="115354" x="9228138" y="4749800"/>
          <p14:tracePt t="115363" x="9253538" y="4775200"/>
          <p14:tracePt t="115373" x="9271000" y="4792663"/>
          <p14:tracePt t="115389" x="9288463" y="4818063"/>
          <p14:tracePt t="115399" x="9304338" y="4833938"/>
          <p14:tracePt t="115409" x="9313863" y="4843463"/>
          <p14:tracePt t="115423" x="9329738" y="4851400"/>
          <p14:tracePt t="115433" x="9347200" y="4851400"/>
          <p14:tracePt t="115445" x="9355138" y="4859338"/>
          <p14:tracePt t="115456" x="9364663" y="4859338"/>
          <p14:tracePt t="115477" x="9372600" y="4859338"/>
          <p14:tracePt t="115488" x="9372600" y="4868863"/>
          <p14:tracePt t="115497" x="9380538" y="4868863"/>
          <p14:tracePt t="115511" x="9390063" y="4868863"/>
          <p14:tracePt t="115521" x="9390063" y="4876800"/>
          <p14:tracePt t="115545" x="9390063" y="4884738"/>
          <p14:tracePt t="115555" x="9398000" y="4884738"/>
          <p14:tracePt t="116063" x="9398000" y="4876800"/>
          <p14:tracePt t="116072" x="9390063" y="4876800"/>
          <p14:tracePt t="116342" x="9390063" y="4868863"/>
          <p14:tracePt t="116353" x="9390063" y="4843463"/>
          <p14:tracePt t="116363" x="9380538" y="4767263"/>
          <p14:tracePt t="116375" x="9355138" y="4691063"/>
          <p14:tracePt t="116387" x="9313863" y="4529138"/>
          <p14:tracePt t="116397" x="9288463" y="4325938"/>
          <p14:tracePt t="116412" x="9278938" y="4056063"/>
          <p14:tracePt t="116422" x="9278938" y="3817938"/>
          <p14:tracePt t="116434" x="9288463" y="3462338"/>
          <p14:tracePt t="116445" x="9313863" y="3081338"/>
          <p14:tracePt t="116455" x="9339263" y="2794000"/>
          <p14:tracePt t="116464" x="9372600" y="2420938"/>
          <p14:tracePt t="116480" x="9390063" y="2082800"/>
          <p14:tracePt t="116488" x="9405938" y="1778000"/>
          <p14:tracePt t="116501" x="9405938" y="1592263"/>
          <p14:tracePt t="116512" x="9405938" y="1346200"/>
          <p14:tracePt t="116521" x="9405938" y="1160463"/>
          <p14:tracePt t="116533" x="9398000" y="1041400"/>
          <p14:tracePt t="116546" x="9380538" y="931863"/>
          <p14:tracePt t="116558" x="9364663" y="820738"/>
          <p14:tracePt t="116569" x="9347200" y="736600"/>
          <p14:tracePt t="116579" x="9339263" y="685800"/>
          <p14:tracePt t="116591" x="9339263" y="627063"/>
          <p14:tracePt t="116601" x="9339263" y="566738"/>
          <p14:tracePt t="116614" x="9339263" y="533400"/>
          <p14:tracePt t="116625" x="9347200" y="465138"/>
          <p14:tracePt t="116636" x="9364663" y="406400"/>
          <p14:tracePt t="116646" x="9380538" y="338138"/>
          <p14:tracePt t="116658" x="9390063" y="287338"/>
          <p14:tracePt t="116670" x="9423400" y="228600"/>
          <p14:tracePt t="116681" x="9466263" y="160338"/>
          <p14:tracePt t="116692" x="9491663" y="119063"/>
          <p14:tracePt t="116703" x="9542463" y="58738"/>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B9E17-9D3E-8848-F7D3-5E7BD200A15B}"/>
              </a:ext>
            </a:extLst>
          </p:cNvPr>
          <p:cNvSpPr>
            <a:spLocks noGrp="1"/>
          </p:cNvSpPr>
          <p:nvPr>
            <p:ph type="title"/>
          </p:nvPr>
        </p:nvSpPr>
        <p:spPr/>
        <p:txBody>
          <a:bodyPr/>
          <a:lstStyle/>
          <a:p>
            <a:r>
              <a:rPr lang="en-US" dirty="0"/>
              <a:t>Metric Correlation Results</a:t>
            </a:r>
          </a:p>
        </p:txBody>
      </p:sp>
      <p:graphicFrame>
        <p:nvGraphicFramePr>
          <p:cNvPr id="4" name="Table 4">
            <a:extLst>
              <a:ext uri="{FF2B5EF4-FFF2-40B4-BE49-F238E27FC236}">
                <a16:creationId xmlns:a16="http://schemas.microsoft.com/office/drawing/2014/main" id="{73CB63E1-7859-8CE7-2A36-C50E62AEB338}"/>
              </a:ext>
            </a:extLst>
          </p:cNvPr>
          <p:cNvGraphicFramePr>
            <a:graphicFrameLocks noGrp="1"/>
          </p:cNvGraphicFramePr>
          <p:nvPr>
            <p:ph idx="1"/>
            <p:extLst>
              <p:ext uri="{D42A27DB-BD31-4B8C-83A1-F6EECF244321}">
                <p14:modId xmlns:p14="http://schemas.microsoft.com/office/powerpoint/2010/main" val="328651243"/>
              </p:ext>
            </p:extLst>
          </p:nvPr>
        </p:nvGraphicFramePr>
        <p:xfrm>
          <a:off x="794623" y="1429175"/>
          <a:ext cx="10984830" cy="4233688"/>
        </p:xfrm>
        <a:graphic>
          <a:graphicData uri="http://schemas.openxmlformats.org/drawingml/2006/table">
            <a:tbl>
              <a:tblPr firstRow="1" bandRow="1">
                <a:tableStyleId>{5C22544A-7EE6-4342-B048-85BDC9FD1C3A}</a:tableStyleId>
              </a:tblPr>
              <a:tblGrid>
                <a:gridCol w="2196966">
                  <a:extLst>
                    <a:ext uri="{9D8B030D-6E8A-4147-A177-3AD203B41FA5}">
                      <a16:colId xmlns:a16="http://schemas.microsoft.com/office/drawing/2014/main" val="4268105553"/>
                    </a:ext>
                  </a:extLst>
                </a:gridCol>
                <a:gridCol w="2927948">
                  <a:extLst>
                    <a:ext uri="{9D8B030D-6E8A-4147-A177-3AD203B41FA5}">
                      <a16:colId xmlns:a16="http://schemas.microsoft.com/office/drawing/2014/main" val="1643642373"/>
                    </a:ext>
                  </a:extLst>
                </a:gridCol>
                <a:gridCol w="1465984">
                  <a:extLst>
                    <a:ext uri="{9D8B030D-6E8A-4147-A177-3AD203B41FA5}">
                      <a16:colId xmlns:a16="http://schemas.microsoft.com/office/drawing/2014/main" val="2643219624"/>
                    </a:ext>
                  </a:extLst>
                </a:gridCol>
                <a:gridCol w="2196966">
                  <a:extLst>
                    <a:ext uri="{9D8B030D-6E8A-4147-A177-3AD203B41FA5}">
                      <a16:colId xmlns:a16="http://schemas.microsoft.com/office/drawing/2014/main" val="2003093578"/>
                    </a:ext>
                  </a:extLst>
                </a:gridCol>
                <a:gridCol w="2196966">
                  <a:extLst>
                    <a:ext uri="{9D8B030D-6E8A-4147-A177-3AD203B41FA5}">
                      <a16:colId xmlns:a16="http://schemas.microsoft.com/office/drawing/2014/main" val="3865891699"/>
                    </a:ext>
                  </a:extLst>
                </a:gridCol>
              </a:tblGrid>
              <a:tr h="529211">
                <a:tc>
                  <a:txBody>
                    <a:bodyPr/>
                    <a:lstStyle/>
                    <a:p>
                      <a:r>
                        <a:rPr lang="en-US" dirty="0"/>
                        <a:t>Metric</a:t>
                      </a:r>
                    </a:p>
                  </a:txBody>
                  <a:tcPr/>
                </a:tc>
                <a:tc>
                  <a:txBody>
                    <a:bodyPr/>
                    <a:lstStyle/>
                    <a:p>
                      <a:r>
                        <a:rPr lang="en-US" dirty="0"/>
                        <a:t>Short Introduction</a:t>
                      </a:r>
                    </a:p>
                  </a:txBody>
                  <a:tcPr/>
                </a:tc>
                <a:tc>
                  <a:txBody>
                    <a:bodyPr/>
                    <a:lstStyle/>
                    <a:p>
                      <a:r>
                        <a:rPr lang="en-US"/>
                        <a:t>Human Mark</a:t>
                      </a:r>
                      <a:endParaRPr lang="en-US" dirty="0"/>
                    </a:p>
                  </a:txBody>
                  <a:tcPr/>
                </a:tc>
                <a:tc>
                  <a:txBody>
                    <a:bodyPr/>
                    <a:lstStyle/>
                    <a:p>
                      <a:r>
                        <a:rPr lang="en-US" dirty="0"/>
                        <a:t>R-value</a:t>
                      </a:r>
                    </a:p>
                  </a:txBody>
                  <a:tcPr/>
                </a:tc>
                <a:tc>
                  <a:txBody>
                    <a:bodyPr/>
                    <a:lstStyle/>
                    <a:p>
                      <a:r>
                        <a:rPr lang="en-US" dirty="0"/>
                        <a:t>P-value</a:t>
                      </a:r>
                    </a:p>
                  </a:txBody>
                  <a:tcPr/>
                </a:tc>
                <a:extLst>
                  <a:ext uri="{0D108BD9-81ED-4DB2-BD59-A6C34878D82A}">
                    <a16:rowId xmlns:a16="http://schemas.microsoft.com/office/drawing/2014/main" val="694864538"/>
                  </a:ext>
                </a:extLst>
              </a:tr>
              <a:tr h="529211">
                <a:tc>
                  <a:txBody>
                    <a:bodyPr/>
                    <a:lstStyle/>
                    <a:p>
                      <a:pPr algn="ctr" fontAlgn="b"/>
                      <a:r>
                        <a:rPr lang="en-GB" sz="1200" b="0" i="0" u="none" strike="noStrike" dirty="0">
                          <a:solidFill>
                            <a:srgbClr val="000000"/>
                          </a:solidFill>
                          <a:effectLst/>
                          <a:latin typeface="Calibri" panose="020F0502020204030204" pitchFamily="34" charset="0"/>
                        </a:rPr>
                        <a:t>Saliency</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Human attention</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Use of Language</a:t>
                      </a:r>
                    </a:p>
                  </a:txBody>
                  <a:tcPr marL="9525" marR="9525" marT="9525" marB="0" anchor="b"/>
                </a:tc>
                <a:tc>
                  <a:txBody>
                    <a:bodyPr/>
                    <a:lstStyle/>
                    <a:p>
                      <a:pPr algn="ctr" fontAlgn="b"/>
                      <a:r>
                        <a:rPr lang="en-GB" sz="1800" b="0" i="0" kern="1200" dirty="0">
                          <a:solidFill>
                            <a:schemeClr val="dk1"/>
                          </a:solidFill>
                          <a:effectLst/>
                          <a:latin typeface="+mn-lt"/>
                          <a:ea typeface="+mn-ea"/>
                          <a:cs typeface="+mn-cs"/>
                        </a:rPr>
                        <a:t>0.432</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800" b="0" i="0" kern="1200" dirty="0">
                          <a:solidFill>
                            <a:schemeClr val="dk1"/>
                          </a:solidFill>
                          <a:effectLst/>
                          <a:latin typeface="+mn-lt"/>
                          <a:ea typeface="+mn-ea"/>
                          <a:cs typeface="+mn-cs"/>
                        </a:rPr>
                        <a:t>0.073</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39013916"/>
                  </a:ext>
                </a:extLst>
              </a:tr>
              <a:tr h="529211">
                <a:tc>
                  <a:txBody>
                    <a:bodyPr/>
                    <a:lstStyle/>
                    <a:p>
                      <a:pPr algn="ctr" fontAlgn="b"/>
                      <a:r>
                        <a:rPr lang="en-GB" sz="1200" b="0" i="0" u="none" strike="noStrike" dirty="0">
                          <a:solidFill>
                            <a:srgbClr val="000000"/>
                          </a:solidFill>
                          <a:effectLst/>
                          <a:latin typeface="Calibri" panose="020F0502020204030204" pitchFamily="34" charset="0"/>
                        </a:rPr>
                        <a:t>NTTR*</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Non-text areas / text areas</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Fit to Task</a:t>
                      </a:r>
                    </a:p>
                  </a:txBody>
                  <a:tcPr marL="9525" marR="9525" marT="9525" marB="0" anchor="b"/>
                </a:tc>
                <a:tc>
                  <a:txBody>
                    <a:bodyPr/>
                    <a:lstStyle/>
                    <a:p>
                      <a:pPr algn="ctr" fontAlgn="b"/>
                      <a:r>
                        <a:rPr lang="en-GB" sz="1800" b="0" i="0" kern="1200" dirty="0">
                          <a:solidFill>
                            <a:schemeClr val="dk1"/>
                          </a:solidFill>
                          <a:effectLst/>
                          <a:latin typeface="+mn-lt"/>
                          <a:ea typeface="+mn-ea"/>
                          <a:cs typeface="+mn-cs"/>
                        </a:rPr>
                        <a:t>-0.391</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800" b="0" i="0" kern="1200" dirty="0">
                          <a:solidFill>
                            <a:schemeClr val="dk1"/>
                          </a:solidFill>
                          <a:effectLst/>
                          <a:latin typeface="+mn-lt"/>
                          <a:ea typeface="+mn-ea"/>
                          <a:cs typeface="+mn-cs"/>
                        </a:rPr>
                        <a:t>0.114</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79917534"/>
                  </a:ext>
                </a:extLst>
              </a:tr>
              <a:tr h="529211">
                <a:tc>
                  <a:txBody>
                    <a:bodyPr/>
                    <a:lstStyle/>
                    <a:p>
                      <a:pPr algn="ctr" fontAlgn="b"/>
                      <a:r>
                        <a:rPr lang="en-GB" sz="1200" b="0" i="0" u="none" strike="noStrike" dirty="0">
                          <a:solidFill>
                            <a:srgbClr val="000000"/>
                          </a:solidFill>
                          <a:effectLst/>
                          <a:latin typeface="Calibri" panose="020F0502020204030204" pitchFamily="34" charset="0"/>
                        </a:rPr>
                        <a:t>Text Coverage</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Text areas /  whole image areas</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Fit to Task</a:t>
                      </a:r>
                    </a:p>
                  </a:txBody>
                  <a:tcPr marL="9525" marR="9525" marT="9525" marB="0" anchor="b"/>
                </a:tc>
                <a:tc>
                  <a:txBody>
                    <a:bodyPr/>
                    <a:lstStyle/>
                    <a:p>
                      <a:pPr algn="ctr" fontAlgn="b"/>
                      <a:r>
                        <a:rPr lang="en-GB" sz="1800" b="0" i="0" kern="1200" dirty="0">
                          <a:solidFill>
                            <a:schemeClr val="dk1"/>
                          </a:solidFill>
                          <a:effectLst/>
                          <a:latin typeface="+mn-lt"/>
                          <a:ea typeface="+mn-ea"/>
                          <a:cs typeface="+mn-cs"/>
                        </a:rPr>
                        <a:t>0.401</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800" b="0" i="0" kern="1200" dirty="0">
                          <a:solidFill>
                            <a:schemeClr val="dk1"/>
                          </a:solidFill>
                          <a:effectLst/>
                          <a:latin typeface="+mn-lt"/>
                          <a:ea typeface="+mn-ea"/>
                          <a:cs typeface="+mn-cs"/>
                        </a:rPr>
                        <a:t>0.098</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244681854"/>
                  </a:ext>
                </a:extLst>
              </a:tr>
              <a:tr h="529211">
                <a:tc>
                  <a:txBody>
                    <a:bodyPr/>
                    <a:lstStyle/>
                    <a:p>
                      <a:pPr algn="ctr" fontAlgn="b"/>
                      <a:r>
                        <a:rPr lang="en-GB" sz="1200" b="0" i="0" u="none" strike="noStrike" dirty="0">
                          <a:solidFill>
                            <a:srgbClr val="000000"/>
                          </a:solidFill>
                          <a:effectLst/>
                          <a:latin typeface="Calibri" panose="020F0502020204030204" pitchFamily="34" charset="0"/>
                        </a:rPr>
                        <a:t>White Space</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Un-covered areas / whole image areas</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Gestalt Design Principles</a:t>
                      </a:r>
                    </a:p>
                  </a:txBody>
                  <a:tcPr marL="9525" marR="9525" marT="9525" marB="0" anchor="b"/>
                </a:tc>
                <a:tc>
                  <a:txBody>
                    <a:bodyPr/>
                    <a:lstStyle/>
                    <a:p>
                      <a:pPr algn="ctr" fontAlgn="b"/>
                      <a:r>
                        <a:rPr lang="en-GB" sz="1800" b="0" i="0" u="none" strike="noStrike" kern="1200" dirty="0">
                          <a:solidFill>
                            <a:schemeClr val="dk1"/>
                          </a:solidFill>
                          <a:effectLst/>
                          <a:latin typeface="+mn-lt"/>
                          <a:ea typeface="+mn-ea"/>
                          <a:cs typeface="+mn-cs"/>
                        </a:rPr>
                        <a:t>-0.03</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800" b="0" i="0" kern="1200" dirty="0">
                          <a:solidFill>
                            <a:schemeClr val="dk1"/>
                          </a:solidFill>
                          <a:effectLst/>
                          <a:latin typeface="+mn-lt"/>
                          <a:ea typeface="+mn-ea"/>
                          <a:cs typeface="+mn-cs"/>
                        </a:rPr>
                        <a:t>0.989</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45755843"/>
                  </a:ext>
                </a:extLst>
              </a:tr>
              <a:tr h="529211">
                <a:tc>
                  <a:txBody>
                    <a:bodyPr/>
                    <a:lstStyle/>
                    <a:p>
                      <a:pPr algn="ctr" fontAlgn="b"/>
                      <a:r>
                        <a:rPr lang="en-GB" sz="1200" b="0" i="0" u="none" strike="noStrike" dirty="0">
                          <a:solidFill>
                            <a:srgbClr val="000000"/>
                          </a:solidFill>
                          <a:effectLst/>
                          <a:latin typeface="Calibri" panose="020F0502020204030204" pitchFamily="34" charset="0"/>
                        </a:rPr>
                        <a:t>Colourfulness</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Predict Colourfulness</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Use of Colour</a:t>
                      </a:r>
                    </a:p>
                  </a:txBody>
                  <a:tcPr marL="9525" marR="9525" marT="9525" marB="0" anchor="b"/>
                </a:tc>
                <a:tc>
                  <a:txBody>
                    <a:bodyPr/>
                    <a:lstStyle/>
                    <a:p>
                      <a:pPr algn="ctr" fontAlgn="b"/>
                      <a:r>
                        <a:rPr lang="en-GB" sz="1800" b="0" i="0" kern="1200" dirty="0">
                          <a:solidFill>
                            <a:schemeClr val="dk1"/>
                          </a:solidFill>
                          <a:effectLst/>
                          <a:latin typeface="+mn-lt"/>
                          <a:ea typeface="+mn-ea"/>
                          <a:cs typeface="+mn-cs"/>
                        </a:rPr>
                        <a:t>0.624 </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800" b="0" i="0" kern="1200" dirty="0">
                          <a:solidFill>
                            <a:schemeClr val="dk1"/>
                          </a:solidFill>
                          <a:effectLst/>
                          <a:latin typeface="+mn-lt"/>
                          <a:ea typeface="+mn-ea"/>
                          <a:cs typeface="+mn-cs"/>
                        </a:rPr>
                        <a:t>0.006</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365766769"/>
                  </a:ext>
                </a:extLst>
              </a:tr>
              <a:tr h="529211">
                <a:tc>
                  <a:txBody>
                    <a:bodyPr/>
                    <a:lstStyle/>
                    <a:p>
                      <a:pPr algn="ctr" fontAlgn="b"/>
                      <a:r>
                        <a:rPr lang="en-GB" sz="1200" b="0" i="0" u="none" strike="noStrike" dirty="0">
                          <a:solidFill>
                            <a:srgbClr val="000000"/>
                          </a:solidFill>
                          <a:effectLst/>
                          <a:latin typeface="Calibri" panose="020F0502020204030204" pitchFamily="34" charset="0"/>
                        </a:rPr>
                        <a:t>Text Similarity</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Submission &lt;- Text similarity -&gt;requirements</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Use of Language</a:t>
                      </a:r>
                    </a:p>
                  </a:txBody>
                  <a:tcPr marL="9525" marR="9525" marT="9525" marB="0" anchor="b"/>
                </a:tc>
                <a:tc>
                  <a:txBody>
                    <a:bodyPr/>
                    <a:lstStyle/>
                    <a:p>
                      <a:pPr algn="ctr" fontAlgn="b"/>
                      <a:r>
                        <a:rPr lang="en-GB" sz="1800" b="0" i="0" kern="1200" dirty="0">
                          <a:solidFill>
                            <a:schemeClr val="dk1"/>
                          </a:solidFill>
                          <a:effectLst/>
                          <a:latin typeface="+mn-lt"/>
                          <a:ea typeface="+mn-ea"/>
                          <a:cs typeface="+mn-cs"/>
                        </a:rPr>
                        <a:t>0.080</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800" b="0" i="0" kern="1200" dirty="0">
                          <a:solidFill>
                            <a:schemeClr val="dk1"/>
                          </a:solidFill>
                          <a:effectLst/>
                          <a:latin typeface="+mn-lt"/>
                          <a:ea typeface="+mn-ea"/>
                          <a:cs typeface="+mn-cs"/>
                        </a:rPr>
                        <a:t>0.754</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66019956"/>
                  </a:ext>
                </a:extLst>
              </a:tr>
              <a:tr h="529211">
                <a:tc>
                  <a:txBody>
                    <a:bodyPr/>
                    <a:lstStyle/>
                    <a:p>
                      <a:pPr algn="ctr" fontAlgn="b"/>
                      <a:r>
                        <a:rPr lang="en-GB" sz="1200" b="0" i="0" u="none" strike="noStrike" dirty="0">
                          <a:solidFill>
                            <a:srgbClr val="000000"/>
                          </a:solidFill>
                          <a:effectLst/>
                          <a:latin typeface="Calibri" panose="020F0502020204030204" pitchFamily="34" charset="0"/>
                        </a:rPr>
                        <a:t>WAVE*</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Colour Preference</a:t>
                      </a:r>
                    </a:p>
                  </a:txBody>
                  <a:tcPr marL="9525" marR="9525" marT="9525" marB="0" anchor="b"/>
                </a:tc>
                <a:tc>
                  <a:txBody>
                    <a:bodyPr/>
                    <a:lstStyle/>
                    <a:p>
                      <a:pPr algn="ctr" fontAlgn="b"/>
                      <a:r>
                        <a:rPr lang="en-GB" sz="1200" b="0" i="0" u="none" strike="noStrike" dirty="0">
                          <a:solidFill>
                            <a:srgbClr val="000000"/>
                          </a:solidFill>
                          <a:effectLst/>
                          <a:latin typeface="Calibri" panose="020F0502020204030204" pitchFamily="34" charset="0"/>
                        </a:rPr>
                        <a:t>Use of Colour</a:t>
                      </a:r>
                    </a:p>
                  </a:txBody>
                  <a:tcPr marL="9525" marR="9525" marT="9525" marB="0" anchor="b"/>
                </a:tc>
                <a:tc>
                  <a:txBody>
                    <a:bodyPr/>
                    <a:lstStyle/>
                    <a:p>
                      <a:pPr algn="ctr" fontAlgn="b"/>
                      <a:r>
                        <a:rPr lang="en-GB" sz="1800" b="0" i="0" kern="1200" dirty="0">
                          <a:solidFill>
                            <a:schemeClr val="dk1"/>
                          </a:solidFill>
                          <a:effectLst/>
                          <a:latin typeface="+mn-lt"/>
                          <a:ea typeface="+mn-ea"/>
                          <a:cs typeface="+mn-cs"/>
                        </a:rPr>
                        <a:t>0.425</a:t>
                      </a:r>
                      <a:endParaRPr lang="en-GB"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GB" sz="1800" b="0" i="0" kern="1200" dirty="0">
                          <a:solidFill>
                            <a:schemeClr val="dk1"/>
                          </a:solidFill>
                          <a:effectLst/>
                          <a:latin typeface="+mn-lt"/>
                          <a:ea typeface="+mn-ea"/>
                          <a:cs typeface="+mn-cs"/>
                        </a:rPr>
                        <a:t>0.079</a:t>
                      </a:r>
                      <a:endParaRPr lang="en-GB"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29631436"/>
                  </a:ext>
                </a:extLst>
              </a:tr>
            </a:tbl>
          </a:graphicData>
        </a:graphic>
      </p:graphicFrame>
      <p:sp>
        <p:nvSpPr>
          <p:cNvPr id="5" name="TextBox 4">
            <a:extLst>
              <a:ext uri="{FF2B5EF4-FFF2-40B4-BE49-F238E27FC236}">
                <a16:creationId xmlns:a16="http://schemas.microsoft.com/office/drawing/2014/main" id="{54861690-CF6F-23FD-706E-619033DFD698}"/>
              </a:ext>
            </a:extLst>
          </p:cNvPr>
          <p:cNvSpPr txBox="1"/>
          <p:nvPr/>
        </p:nvSpPr>
        <p:spPr>
          <a:xfrm>
            <a:off x="838200" y="5846544"/>
            <a:ext cx="4501873" cy="646331"/>
          </a:xfrm>
          <a:prstGeom prst="rect">
            <a:avLst/>
          </a:prstGeom>
          <a:noFill/>
        </p:spPr>
        <p:txBody>
          <a:bodyPr wrap="none" rtlCol="0">
            <a:spAutoFit/>
          </a:bodyPr>
          <a:lstStyle/>
          <a:p>
            <a:r>
              <a:rPr lang="en-US" dirty="0"/>
              <a:t>*WAVE: Weighted Affective Valence Estimates</a:t>
            </a:r>
          </a:p>
          <a:p>
            <a:r>
              <a:rPr lang="en-US" dirty="0"/>
              <a:t>*NTTR: Non-Text and Text Ratio  </a:t>
            </a:r>
          </a:p>
        </p:txBody>
      </p:sp>
      <p:pic>
        <p:nvPicPr>
          <p:cNvPr id="26" name="Audio 25">
            <a:hlinkClick r:id="" action="ppaction://media"/>
            <a:extLst>
              <a:ext uri="{FF2B5EF4-FFF2-40B4-BE49-F238E27FC236}">
                <a16:creationId xmlns:a16="http://schemas.microsoft.com/office/drawing/2014/main" id="{6D339CC8-128B-7E91-E8DF-04121A30F3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85691331"/>
      </p:ext>
    </p:extLst>
  </p:cSld>
  <p:clrMapOvr>
    <a:masterClrMapping/>
  </p:clrMapOvr>
  <mc:AlternateContent xmlns:mc="http://schemas.openxmlformats.org/markup-compatibility/2006" xmlns:p14="http://schemas.microsoft.com/office/powerpoint/2010/main">
    <mc:Choice Requires="p14">
      <p:transition spd="slow" p14:dur="2000" advTm="179327"/>
    </mc:Choice>
    <mc:Fallback xmlns="">
      <p:transition spd="slow" advTm="179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extLst>
    <p:ext uri="{3A86A75C-4F4B-4683-9AE1-C65F6400EC91}">
      <p14:laserTraceLst xmlns:p14="http://schemas.microsoft.com/office/powerpoint/2010/main">
        <p14:tracePtLst>
          <p14:tracePt t="1053" x="4538663" y="6789738"/>
          <p14:tracePt t="1069" x="4487863" y="6637338"/>
          <p14:tracePt t="1075" x="4411663" y="6357938"/>
          <p14:tracePt t="1085" x="4318000" y="6037263"/>
          <p14:tracePt t="1093" x="4216400" y="5715000"/>
          <p14:tracePt t="1104" x="4165600" y="5486400"/>
          <p14:tracePt t="1116" x="4064000" y="5207000"/>
          <p14:tracePt t="1127" x="3962400" y="4960938"/>
          <p14:tracePt t="1138" x="3903663" y="4826000"/>
          <p14:tracePt t="1151" x="3827463" y="4691063"/>
          <p14:tracePt t="1161" x="3751263" y="4546600"/>
          <p14:tracePt t="1172" x="3708400" y="4437063"/>
          <p14:tracePt t="1185" x="3690938" y="4360863"/>
          <p14:tracePt t="1194" x="3683000" y="4284663"/>
          <p14:tracePt t="1206" x="3683000" y="4216400"/>
          <p14:tracePt t="1218" x="3683000" y="4173538"/>
          <p14:tracePt t="1230" x="3683000" y="4148138"/>
          <p14:tracePt t="1239" x="3683000" y="4106863"/>
          <p14:tracePt t="1252" x="3683000" y="4064000"/>
          <p14:tracePt t="1262" x="3683000" y="4038600"/>
          <p14:tracePt t="1273" x="3690938" y="4005263"/>
          <p14:tracePt t="1286" x="3690938" y="3979863"/>
          <p14:tracePt t="1296" x="3690938" y="3954463"/>
          <p14:tracePt t="1307" x="3690938" y="3937000"/>
          <p14:tracePt t="1319" x="3683000" y="3911600"/>
          <p14:tracePt t="1329" x="3665538" y="3868738"/>
          <p14:tracePt t="1340" x="3632200" y="3817938"/>
          <p14:tracePt t="1353" x="3589338" y="3776663"/>
          <p14:tracePt t="1364" x="3538538" y="3708400"/>
          <p14:tracePt t="1374" x="3462338" y="3640138"/>
          <p14:tracePt t="1386" x="3403600" y="3563938"/>
          <p14:tracePt t="1398" x="3294063" y="3429000"/>
          <p14:tracePt t="1408" x="3175000" y="3268663"/>
          <p14:tracePt t="1425" x="3030538" y="3090863"/>
          <p14:tracePt t="1432" x="2921000" y="2928938"/>
          <p14:tracePt t="1442" x="2768600" y="2717800"/>
          <p14:tracePt t="1453" x="2598738" y="2489200"/>
          <p14:tracePt t="1465" x="2430463" y="2268538"/>
          <p14:tracePt t="1475" x="2319338" y="2125663"/>
          <p14:tracePt t="1493" x="2141538" y="1905000"/>
          <p14:tracePt t="1500" x="1973263" y="1684338"/>
          <p14:tracePt t="1510" x="1854200" y="1549400"/>
          <p14:tracePt t="1522" x="1709738" y="1389063"/>
          <p14:tracePt t="1534" x="1633538" y="1277938"/>
          <p14:tracePt t="1543" x="1557338" y="1219200"/>
          <p14:tracePt t="1555" x="1524000" y="1185863"/>
          <p14:tracePt t="1566" x="1473200" y="1150938"/>
          <p14:tracePt t="1577" x="1414463" y="1125538"/>
          <p14:tracePt t="1588" x="1371600" y="1109663"/>
          <p14:tracePt t="1599" x="1354138" y="1100138"/>
          <p14:tracePt t="1611" x="1346200" y="1100138"/>
          <p14:tracePt t="1655" x="1338263" y="1100138"/>
          <p14:tracePt t="1667" x="1328738" y="1100138"/>
          <p14:tracePt t="1678" x="1295400" y="1100138"/>
          <p14:tracePt t="1689" x="1244600" y="1109663"/>
          <p14:tracePt t="1702" x="1193800" y="1109663"/>
          <p14:tracePt t="1712" x="1168400" y="1109663"/>
          <p14:tracePt t="1723" x="1150938" y="1109663"/>
          <p14:tracePt t="1779" x="1143000" y="1117600"/>
          <p14:tracePt t="1801" x="1143000" y="1125538"/>
          <p14:tracePt t="1813" x="1143000" y="1135063"/>
          <p14:tracePt t="1824" x="1143000" y="1143000"/>
          <p14:tracePt t="1846" x="1143000" y="1150938"/>
          <p14:tracePt t="1858" x="1143000" y="1160463"/>
          <p14:tracePt t="1880" x="1143000" y="1168400"/>
          <p14:tracePt t="1914" x="1143000" y="1176338"/>
          <p14:tracePt t="6133" x="1143000" y="1185863"/>
          <p14:tracePt t="6145" x="1160463" y="1193800"/>
          <p14:tracePt t="6156" x="1176338" y="1211263"/>
          <p14:tracePt t="6167" x="1193800" y="1227138"/>
          <p14:tracePt t="6178" x="1211263" y="1244600"/>
          <p14:tracePt t="6190" x="1219200" y="1252538"/>
          <p14:tracePt t="6201" x="1236663" y="1262063"/>
          <p14:tracePt t="6212" x="1244600" y="1270000"/>
          <p14:tracePt t="22468" x="1244600" y="1287463"/>
          <p14:tracePt t="22480" x="1244600" y="1312863"/>
          <p14:tracePt t="22491" x="1244600" y="1346200"/>
          <p14:tracePt t="22502" x="1244600" y="1379538"/>
          <p14:tracePt t="22514" x="1252538" y="1430338"/>
          <p14:tracePt t="22525" x="1270000" y="1481138"/>
          <p14:tracePt t="22537" x="1295400" y="1557338"/>
          <p14:tracePt t="22547" x="1312863" y="1608138"/>
          <p14:tracePt t="22559" x="1346200" y="1668463"/>
          <p14:tracePt t="22570" x="1389063" y="1752600"/>
          <p14:tracePt t="22581" x="1404938" y="1803400"/>
          <p14:tracePt t="22593" x="1430338" y="1871663"/>
          <p14:tracePt t="22603" x="1455738" y="1912938"/>
          <p14:tracePt t="22615" x="1490663" y="1989138"/>
          <p14:tracePt t="22626" x="1524000" y="2049463"/>
          <p14:tracePt t="22637" x="1541463" y="2074863"/>
          <p14:tracePt t="22649" x="1566863" y="2116138"/>
          <p14:tracePt t="22660" x="1582738" y="2133600"/>
          <p14:tracePt t="22671" x="1600200" y="2141538"/>
          <p14:tracePt t="22684" x="1617663" y="2159000"/>
          <p14:tracePt t="22694" x="1625600" y="2159000"/>
          <p14:tracePt t="22706" x="1633538" y="2159000"/>
          <p14:tracePt t="22717" x="1643063" y="2159000"/>
          <p14:tracePt t="22805" x="1651000" y="2159000"/>
          <p14:tracePt t="22818" x="1651000" y="2166938"/>
          <p14:tracePt t="22850" x="1651000" y="2176463"/>
          <p14:tracePt t="22863" x="1658938" y="2184400"/>
          <p14:tracePt t="22873" x="1668463" y="2184400"/>
          <p14:tracePt t="22885" x="1668463" y="2192338"/>
          <p14:tracePt t="22896" x="1684338" y="2201863"/>
          <p14:tracePt t="22907" x="1693863" y="2209800"/>
          <p14:tracePt t="22929" x="1701800" y="2217738"/>
          <p14:tracePt t="23188" x="1701800" y="2209800"/>
          <p14:tracePt t="23201" x="1693863" y="2209800"/>
          <p14:tracePt t="23233" x="1693863" y="2201863"/>
          <p14:tracePt t="23323" x="1684338" y="2201863"/>
          <p14:tracePt t="23345" x="1676400" y="2201863"/>
          <p14:tracePt t="23368" x="1668463" y="2201863"/>
          <p14:tracePt t="23402" x="1658938" y="2201863"/>
          <p14:tracePt t="23413" x="1651000" y="2201863"/>
          <p14:tracePt t="23424" x="1643063" y="2201863"/>
          <p14:tracePt t="23436" x="1633538" y="2201863"/>
          <p14:tracePt t="23447" x="1617663" y="2201863"/>
          <p14:tracePt t="23459" x="1608138" y="2209800"/>
          <p14:tracePt t="23470" x="1592263" y="2217738"/>
          <p14:tracePt t="23481" x="1574800" y="2227263"/>
          <p14:tracePt t="23493" x="1549400" y="2235200"/>
          <p14:tracePt t="23504" x="1541463" y="2252663"/>
          <p14:tracePt t="23515" x="1524000" y="2260600"/>
          <p14:tracePt t="23526" x="1506538" y="2268538"/>
          <p14:tracePt t="23537" x="1498600" y="2278063"/>
          <p14:tracePt t="23549" x="1498600" y="2286000"/>
          <p14:tracePt t="23560" x="1498600" y="2303463"/>
          <p14:tracePt t="23571" x="1498600" y="2311400"/>
          <p14:tracePt t="23582" x="1498600" y="2328863"/>
          <p14:tracePt t="23593" x="1498600" y="2344738"/>
          <p14:tracePt t="23605" x="1498600" y="2362200"/>
          <p14:tracePt t="23618" x="1498600" y="2379663"/>
          <p14:tracePt t="23627" x="1506538" y="2387600"/>
          <p14:tracePt t="23638" x="1506538" y="2395538"/>
          <p14:tracePt t="23652" x="1506538" y="2405063"/>
          <p14:tracePt t="23661" x="1516063" y="2413000"/>
          <p14:tracePt t="23684" x="1524000" y="2420938"/>
          <p14:tracePt t="23695" x="1531938" y="2430463"/>
          <p14:tracePt t="23707" x="1549400" y="2438400"/>
          <p14:tracePt t="23719" x="1557338" y="2438400"/>
          <p14:tracePt t="23728" x="1574800" y="2446338"/>
          <p14:tracePt t="23740" x="1592263" y="2455863"/>
          <p14:tracePt t="23752" x="1600200" y="2463800"/>
          <p14:tracePt t="23762" x="1617663" y="2471738"/>
          <p14:tracePt t="23774" x="1633538" y="2471738"/>
          <p14:tracePt t="23785" x="1651000" y="2481263"/>
          <p14:tracePt t="23796" x="1668463" y="2489200"/>
          <p14:tracePt t="23808" x="1701800" y="2497138"/>
          <p14:tracePt t="23819" x="1735138" y="2497138"/>
          <p14:tracePt t="23830" x="1770063" y="2506663"/>
          <p14:tracePt t="23842" x="1795463" y="2514600"/>
          <p14:tracePt t="23852" x="1820863" y="2514600"/>
          <p14:tracePt t="23863" x="1846263" y="2514600"/>
          <p14:tracePt t="23875" x="1862138" y="2514600"/>
          <p14:tracePt t="23886" x="1879600" y="2514600"/>
          <p14:tracePt t="23897" x="1897063" y="2514600"/>
          <p14:tracePt t="23909" x="1905000" y="2514600"/>
          <p14:tracePt t="23920" x="1912938" y="2514600"/>
          <p14:tracePt t="23931" x="1922463" y="2514600"/>
          <p14:tracePt t="23942" x="1930400" y="2514600"/>
          <p14:tracePt t="23954" x="1947863" y="2506663"/>
          <p14:tracePt t="23965" x="1955800" y="2506663"/>
          <p14:tracePt t="23976" x="1963738" y="2506663"/>
          <p14:tracePt t="23987" x="1981200" y="2506663"/>
          <p14:tracePt t="23998" x="1989138" y="2506663"/>
          <p14:tracePt t="24010" x="2006600" y="2506663"/>
          <p14:tracePt t="24021" x="2032000" y="2506663"/>
          <p14:tracePt t="24032" x="2039938" y="2506663"/>
          <p14:tracePt t="24044" x="2057400" y="2506663"/>
          <p14:tracePt t="24055" x="2074863" y="2506663"/>
          <p14:tracePt t="24066" x="2082800" y="2506663"/>
          <p14:tracePt t="24077" x="2090738" y="2497138"/>
          <p14:tracePt t="24089" x="2100263" y="2497138"/>
          <p14:tracePt t="24101" x="2108200" y="2497138"/>
          <p14:tracePt t="24110" x="2116138" y="2497138"/>
          <p14:tracePt t="24133" x="2125663" y="2497138"/>
          <p14:tracePt t="24144" x="2133600" y="2489200"/>
          <p14:tracePt t="24156" x="2141538" y="2489200"/>
          <p14:tracePt t="24168" x="2159000" y="2489200"/>
          <p14:tracePt t="24178" x="2159000" y="2481263"/>
          <p14:tracePt t="24190" x="2166938" y="2481263"/>
          <p14:tracePt t="24202" x="2176463" y="2471738"/>
          <p14:tracePt t="24212" x="2184400" y="2471738"/>
          <p14:tracePt t="24223" x="2192338" y="2471738"/>
          <p14:tracePt t="24235" x="2201863" y="2463800"/>
          <p14:tracePt t="24246" x="2209800" y="2463800"/>
          <p14:tracePt t="24257" x="2217738" y="2463800"/>
          <p14:tracePt t="24279" x="2227263" y="2455863"/>
          <p14:tracePt t="24302" x="2235200" y="2446338"/>
          <p14:tracePt t="24335" x="2235200" y="2438400"/>
          <p14:tracePt t="24358" x="2243138" y="2438400"/>
          <p14:tracePt t="24369" x="2243138" y="2430463"/>
          <p14:tracePt t="24403" x="2243138" y="2420938"/>
          <p14:tracePt t="24437" x="2243138" y="2413000"/>
          <p14:tracePt t="24448" x="2235200" y="2413000"/>
          <p14:tracePt t="24482" x="2227263" y="2405063"/>
          <p14:tracePt t="24493" x="2217738" y="2395538"/>
          <p14:tracePt t="24504" x="2217738" y="2387600"/>
          <p14:tracePt t="24516" x="2209800" y="2379663"/>
          <p14:tracePt t="24528" x="2192338" y="2362200"/>
          <p14:tracePt t="24540" x="2184400" y="2354263"/>
          <p14:tracePt t="24551" x="2176463" y="2344738"/>
          <p14:tracePt t="24561" x="2159000" y="2336800"/>
          <p14:tracePt t="24573" x="2159000" y="2328863"/>
          <p14:tracePt t="24585" x="2151063" y="2328863"/>
          <p14:tracePt t="24594" x="2133600" y="2319338"/>
          <p14:tracePt t="24607" x="2125663" y="2311400"/>
          <p14:tracePt t="24619" x="2116138" y="2303463"/>
          <p14:tracePt t="24628" x="2108200" y="2303463"/>
          <p14:tracePt t="24639" x="2090738" y="2293938"/>
          <p14:tracePt t="24652" x="2082800" y="2293938"/>
          <p14:tracePt t="24662" x="2065338" y="2286000"/>
          <p14:tracePt t="24674" x="2057400" y="2278063"/>
          <p14:tracePt t="24685" x="2039938" y="2268538"/>
          <p14:tracePt t="24696" x="2024063" y="2268538"/>
          <p14:tracePt t="24707" x="2014538" y="2260600"/>
          <p14:tracePt t="24719" x="1998663" y="2260600"/>
          <p14:tracePt t="24730" x="1981200" y="2252663"/>
          <p14:tracePt t="24742" x="1973263" y="2252663"/>
          <p14:tracePt t="24763" x="1955800" y="2252663"/>
          <p14:tracePt t="24774" x="1947863" y="2243138"/>
          <p14:tracePt t="24786" x="1938338" y="2243138"/>
          <p14:tracePt t="24797" x="1930400" y="2243138"/>
          <p14:tracePt t="24808" x="1922463" y="2243138"/>
          <p14:tracePt t="24819" x="1912938" y="2243138"/>
          <p14:tracePt t="24831" x="1905000" y="2243138"/>
          <p14:tracePt t="24842" x="1905000" y="2235200"/>
          <p14:tracePt t="24864" x="1887538" y="2235200"/>
          <p14:tracePt t="24876" x="1879600" y="2235200"/>
          <p14:tracePt t="24888" x="1871663" y="2235200"/>
          <p14:tracePt t="24898" x="1854200" y="2235200"/>
          <p14:tracePt t="24910" x="1846263" y="2235200"/>
          <p14:tracePt t="24921" x="1836738" y="2235200"/>
          <p14:tracePt t="24932" x="1820863" y="2235200"/>
          <p14:tracePt t="24943" x="1811338" y="2235200"/>
          <p14:tracePt t="24955" x="1803400" y="2235200"/>
          <p14:tracePt t="24966" x="1795463" y="2235200"/>
          <p14:tracePt t="24977" x="1785938" y="2235200"/>
          <p14:tracePt t="25000" x="1778000" y="2235200"/>
          <p14:tracePt t="25146" x="1770063" y="2235200"/>
          <p14:tracePt t="25168" x="1760538" y="2235200"/>
          <p14:tracePt t="25179" x="1752600" y="2235200"/>
          <p14:tracePt t="25202" x="1744663" y="2235200"/>
          <p14:tracePt t="25236" x="1735138" y="2243138"/>
          <p14:tracePt t="25258" x="1727200" y="2243138"/>
          <p14:tracePt t="25291" x="1719263" y="2243138"/>
          <p14:tracePt t="25314" x="1709738" y="2243138"/>
          <p14:tracePt t="25337" x="1701800" y="2243138"/>
          <p14:tracePt t="25348" x="1693863" y="2252663"/>
          <p14:tracePt t="25415" x="1684338" y="2252663"/>
          <p14:tracePt t="25438" x="1676400" y="2252663"/>
          <p14:tracePt t="25472" x="1668463" y="2252663"/>
          <p14:tracePt t="25562" x="1668463" y="2260600"/>
          <p14:tracePt t="25573" x="1658938" y="2260600"/>
          <p14:tracePt t="25596" x="1651000" y="2260600"/>
          <p14:tracePt t="25607" x="1651000" y="2268538"/>
          <p14:tracePt t="25652" x="1643063" y="2268538"/>
          <p14:tracePt t="25731" x="1633538" y="2278063"/>
          <p14:tracePt t="25743" x="1625600" y="2278063"/>
          <p14:tracePt t="25753" x="1617663" y="2278063"/>
          <p14:tracePt t="25776" x="1608138" y="2286000"/>
          <p14:tracePt t="25798" x="1600200" y="2286000"/>
          <p14:tracePt t="25821" x="1592263" y="2286000"/>
          <p14:tracePt t="25854" x="1582738" y="2286000"/>
          <p14:tracePt t="25877" x="1574800" y="2286000"/>
          <p14:tracePt t="25911" x="1566863" y="2293938"/>
          <p14:tracePt t="25944" x="1557338" y="2293938"/>
          <p14:tracePt t="25978" x="1549400" y="2303463"/>
          <p14:tracePt t="26012" x="1549400" y="2311400"/>
          <p14:tracePt t="26045" x="1541463" y="2311400"/>
          <p14:tracePt t="26057" x="1541463" y="2319338"/>
          <p14:tracePt t="26124" x="1541463" y="2328863"/>
          <p14:tracePt t="26158" x="1541463" y="2336800"/>
          <p14:tracePt t="26203" x="1541463" y="2344738"/>
          <p14:tracePt t="26237" x="1541463" y="2354263"/>
          <p14:tracePt t="26270" x="1541463" y="2362200"/>
          <p14:tracePt t="26316" x="1541463" y="2370138"/>
          <p14:tracePt t="26338" x="1541463" y="2379663"/>
          <p14:tracePt t="26361" x="1549400" y="2387600"/>
          <p14:tracePt t="26394" x="1549400" y="2395538"/>
          <p14:tracePt t="26406" x="1557338" y="2395538"/>
          <p14:tracePt t="26417" x="1557338" y="2405063"/>
          <p14:tracePt t="26428" x="1566863" y="2405063"/>
          <p14:tracePt t="26440" x="1574800" y="2413000"/>
          <p14:tracePt t="26453" x="1592263" y="2413000"/>
          <p14:tracePt t="26463" x="1600200" y="2413000"/>
          <p14:tracePt t="26473" x="1617663" y="2420938"/>
          <p14:tracePt t="26486" x="1625600" y="2420938"/>
          <p14:tracePt t="26496" x="1643063" y="2430463"/>
          <p14:tracePt t="26507" x="1651000" y="2430463"/>
          <p14:tracePt t="26520" x="1658938" y="2430463"/>
          <p14:tracePt t="26530" x="1676400" y="2438400"/>
          <p14:tracePt t="26541" x="1693863" y="2446338"/>
          <p14:tracePt t="26554" x="1719263" y="2455863"/>
          <p14:tracePt t="26564" x="1735138" y="2455863"/>
          <p14:tracePt t="26575" x="1752600" y="2463800"/>
          <p14:tracePt t="26587" x="1778000" y="2463800"/>
          <p14:tracePt t="26597" x="1795463" y="2463800"/>
          <p14:tracePt t="26608" x="1803400" y="2471738"/>
          <p14:tracePt t="26622" x="1820863" y="2471738"/>
          <p14:tracePt t="26631" x="1836738" y="2481263"/>
          <p14:tracePt t="26642" x="1854200" y="2481263"/>
          <p14:tracePt t="26654" x="1871663" y="2481263"/>
          <p14:tracePt t="26665" x="1887538" y="2481263"/>
          <p14:tracePt t="26675" x="1905000" y="2489200"/>
          <p14:tracePt t="26699" x="1912938" y="2489200"/>
          <p14:tracePt t="26700" x="1930400" y="2489200"/>
          <p14:tracePt t="26710" x="1947863" y="2489200"/>
          <p14:tracePt t="26722" x="1963738" y="2489200"/>
          <p14:tracePt t="26732" x="1981200" y="2497138"/>
          <p14:tracePt t="26743" x="1998663" y="2497138"/>
          <p14:tracePt t="26754" x="2006600" y="2497138"/>
          <p14:tracePt t="26766" x="2024063" y="2506663"/>
          <p14:tracePt t="26777" x="2039938" y="2506663"/>
          <p14:tracePt t="26789" x="2049463" y="2506663"/>
          <p14:tracePt t="26799" x="2057400" y="2506663"/>
          <p14:tracePt t="26811" x="2065338" y="2506663"/>
          <p14:tracePt t="26833" x="2074863" y="2506663"/>
          <p14:tracePt t="26844" x="2082800" y="2506663"/>
          <p14:tracePt t="26856" x="2090738" y="2506663"/>
          <p14:tracePt t="26867" x="2108200" y="2506663"/>
          <p14:tracePt t="26878" x="2116138" y="2506663"/>
          <p14:tracePt t="26891" x="2133600" y="2514600"/>
          <p14:tracePt t="26901" x="2159000" y="2514600"/>
          <p14:tracePt t="26913" x="2192338" y="2514600"/>
          <p14:tracePt t="26926" x="2235200" y="2514600"/>
          <p14:tracePt t="26938" x="2268538" y="2514600"/>
          <p14:tracePt t="26947" x="2311400" y="2514600"/>
          <p14:tracePt t="26957" x="2362200" y="2522538"/>
          <p14:tracePt t="26970" x="2413000" y="2522538"/>
          <p14:tracePt t="26981" x="2446338" y="2522538"/>
          <p14:tracePt t="26991" x="2506663" y="2522538"/>
          <p14:tracePt t="27004" x="2557463" y="2532063"/>
          <p14:tracePt t="27014" x="2598738" y="2532063"/>
          <p14:tracePt t="27024" x="2649538" y="2540000"/>
          <p14:tracePt t="27037" x="2692400" y="2540000"/>
          <p14:tracePt t="27047" x="2751138" y="2540000"/>
          <p14:tracePt t="27058" x="2786063" y="2540000"/>
          <p14:tracePt t="27071" x="2819400" y="2540000"/>
          <p14:tracePt t="27081" x="2836863" y="2540000"/>
          <p14:tracePt t="27384" x="2844800" y="2540000"/>
          <p14:tracePt t="27396" x="2852738" y="2540000"/>
          <p14:tracePt t="27418" x="2862263" y="2540000"/>
          <p14:tracePt t="27432" x="2878138" y="2540000"/>
          <p14:tracePt t="27441" x="2921000" y="2540000"/>
          <p14:tracePt t="27453" x="2989263" y="2540000"/>
          <p14:tracePt t="27463" x="3055938" y="2540000"/>
          <p14:tracePt t="27475" x="3167063" y="2540000"/>
          <p14:tracePt t="27487" x="3284538" y="2532063"/>
          <p14:tracePt t="27497" x="3429000" y="2532063"/>
          <p14:tracePt t="27510" x="3581400" y="2532063"/>
          <p14:tracePt t="27522" x="3683000" y="2532063"/>
          <p14:tracePt t="27531" x="3784600" y="2522538"/>
          <p14:tracePt t="27542" x="3886200" y="2522538"/>
          <p14:tracePt t="27554" x="3937000" y="2522538"/>
          <p14:tracePt t="27565" x="3970338" y="2522538"/>
          <p14:tracePt t="27576" x="3995738" y="2522538"/>
          <p14:tracePt t="27588" x="4005263" y="2522538"/>
          <p14:tracePt t="27599" x="4013200" y="2522538"/>
          <p14:tracePt t="28307" x="4030663" y="2522538"/>
          <p14:tracePt t="28318" x="4046538" y="2514600"/>
          <p14:tracePt t="28330" x="4056063" y="2514600"/>
          <p14:tracePt t="28341" x="4081463" y="2514600"/>
          <p14:tracePt t="28352" x="4114800" y="2514600"/>
          <p14:tracePt t="28363" x="4148138" y="2506663"/>
          <p14:tracePt t="28379" x="4165600" y="2506663"/>
          <p14:tracePt t="28387" x="4191000" y="2506663"/>
          <p14:tracePt t="28397" x="4208463" y="2506663"/>
          <p14:tracePt t="28410" x="4224338" y="2506663"/>
          <p14:tracePt t="28420" x="4241800" y="2506663"/>
          <p14:tracePt t="28431" x="4259263" y="2506663"/>
          <p14:tracePt t="28443" x="4275138" y="2506663"/>
          <p14:tracePt t="28454" x="4292600" y="2506663"/>
          <p14:tracePt t="28464" x="4318000" y="2506663"/>
          <p14:tracePt t="28477" x="4343400" y="2506663"/>
          <p14:tracePt t="28488" x="4368800" y="2506663"/>
          <p14:tracePt t="28498" x="4394200" y="2506663"/>
          <p14:tracePt t="28511" x="4427538" y="2506663"/>
          <p14:tracePt t="28522" x="4462463" y="2506663"/>
          <p14:tracePt t="28532" x="4495800" y="2514600"/>
          <p14:tracePt t="28544" x="4538663" y="2514600"/>
          <p14:tracePt t="28555" x="4572000" y="2522538"/>
          <p14:tracePt t="28566" x="4597400" y="2522538"/>
          <p14:tracePt t="28577" x="4622800" y="2522538"/>
          <p14:tracePt t="28589" x="4648200" y="2522538"/>
          <p14:tracePt t="28599" x="4673600" y="2532063"/>
          <p14:tracePt t="28611" x="4699000" y="2532063"/>
          <p14:tracePt t="28623" x="4706938" y="2532063"/>
          <p14:tracePt t="28644" x="4724400" y="2532063"/>
          <p14:tracePt t="28650" x="4741863" y="2532063"/>
          <p14:tracePt t="28657" x="4749800" y="2532063"/>
          <p14:tracePt t="28668" x="4767263" y="2532063"/>
          <p14:tracePt t="28678" x="4775200" y="2532063"/>
          <p14:tracePt t="28690" x="4792663" y="2532063"/>
          <p14:tracePt t="28702" x="4808538" y="2532063"/>
          <p14:tracePt t="28712" x="4833938" y="2532063"/>
          <p14:tracePt t="28723" x="4868863" y="2532063"/>
          <p14:tracePt t="28735" x="4894263" y="2532063"/>
          <p14:tracePt t="28746" x="4910138" y="2540000"/>
          <p14:tracePt t="28758" x="4927600" y="2540000"/>
          <p14:tracePt t="28770" x="4935538" y="2540000"/>
          <p14:tracePt t="28779" x="4945063" y="2540000"/>
          <p14:tracePt t="28791" x="4953000" y="2540000"/>
          <p14:tracePt t="28813" x="4960938" y="2532063"/>
          <p14:tracePt t="28824" x="4970463" y="2532063"/>
          <p14:tracePt t="28836" x="4978400" y="2532063"/>
          <p14:tracePt t="28858" x="4986338" y="2532063"/>
          <p14:tracePt t="28870" x="4995863" y="2532063"/>
          <p14:tracePt t="28880" x="5003800" y="2532063"/>
          <p14:tracePt t="28893" x="5011738" y="2532063"/>
          <p14:tracePt t="31616" x="5003800" y="2532063"/>
          <p14:tracePt t="31626" x="4995863" y="2532063"/>
          <p14:tracePt t="31637" x="4986338" y="2532063"/>
          <p14:tracePt t="31649" x="4978400" y="2532063"/>
          <p14:tracePt t="31661" x="4960938" y="2532063"/>
          <p14:tracePt t="31671" x="4953000" y="2532063"/>
          <p14:tracePt t="31682" x="4919663" y="2522538"/>
          <p14:tracePt t="31694" x="4884738" y="2522538"/>
          <p14:tracePt t="31704" x="4843463" y="2522538"/>
          <p14:tracePt t="31717" x="4792663" y="2532063"/>
          <p14:tracePt t="31727" x="4757738" y="2540000"/>
          <p14:tracePt t="31740" x="4699000" y="2547938"/>
          <p14:tracePt t="31750" x="4648200" y="2557463"/>
          <p14:tracePt t="31761" x="4564063" y="2565400"/>
          <p14:tracePt t="31774" x="4487863" y="2573338"/>
          <p14:tracePt t="31784" x="4351338" y="2582863"/>
          <p14:tracePt t="31795" x="4173538" y="2590800"/>
          <p14:tracePt t="31807" x="3944938" y="2598738"/>
          <p14:tracePt t="31817" x="3792538" y="2608263"/>
          <p14:tracePt t="31828" x="3581400" y="2624138"/>
          <p14:tracePt t="31842" x="3302000" y="2649538"/>
          <p14:tracePt t="31851" x="3124200" y="2667000"/>
          <p14:tracePt t="31863" x="2887663" y="2692400"/>
          <p14:tracePt t="31875" x="2700338" y="2735263"/>
          <p14:tracePt t="31885" x="2522538" y="2776538"/>
          <p14:tracePt t="31896" x="2395538" y="2819400"/>
          <p14:tracePt t="31909" x="2252663" y="2870200"/>
          <p14:tracePt t="31918" x="2151063" y="2903538"/>
          <p14:tracePt t="31929" x="2090738" y="2921000"/>
          <p14:tracePt t="31942" x="2057400" y="2928938"/>
          <p14:tracePt t="31952" x="2032000" y="2928938"/>
          <p14:tracePt t="31963" x="2014538" y="2938463"/>
          <p14:tracePt t="31986" x="2006600" y="2938463"/>
          <p14:tracePt t="32008" x="1998663" y="2938463"/>
          <p14:tracePt t="32042" x="1989138" y="2938463"/>
          <p14:tracePt t="32109" x="1981200" y="2938463"/>
          <p14:tracePt t="32121" x="1981200" y="2928938"/>
          <p14:tracePt t="32132" x="1973263" y="2928938"/>
          <p14:tracePt t="32480" x="1981200" y="2928938"/>
          <p14:tracePt t="32492" x="1989138" y="2928938"/>
          <p14:tracePt t="32503" x="1998663" y="2928938"/>
          <p14:tracePt t="32593" x="1998663" y="2921000"/>
          <p14:tracePt t="32604" x="1989138" y="2921000"/>
          <p14:tracePt t="32615" x="1989138" y="2913063"/>
          <p14:tracePt t="32627" x="1981200" y="2887663"/>
          <p14:tracePt t="32641" x="1963738" y="2862263"/>
          <p14:tracePt t="32650" x="1955800" y="2844800"/>
          <p14:tracePt t="32661" x="1938338" y="2819400"/>
          <p14:tracePt t="32673" x="1922463" y="2801938"/>
          <p14:tracePt t="32684" x="1912938" y="2794000"/>
          <p14:tracePt t="32695" x="1905000" y="2786063"/>
          <p14:tracePt t="32708" x="1905000" y="2776538"/>
          <p14:tracePt t="32717" x="1905000" y="2768600"/>
          <p14:tracePt t="32829" x="1897063" y="2760663"/>
          <p14:tracePt t="32874" x="1887538" y="2760663"/>
          <p14:tracePt t="35271" x="1887538" y="2768600"/>
          <p14:tracePt t="35282" x="1887538" y="2786063"/>
          <p14:tracePt t="35293" x="1887538" y="2819400"/>
          <p14:tracePt t="35305" x="1897063" y="2938463"/>
          <p14:tracePt t="35316" x="1912938" y="3116263"/>
          <p14:tracePt t="35327" x="1963738" y="3548063"/>
          <p14:tracePt t="35338" x="2006600" y="4046538"/>
          <p14:tracePt t="35350" x="2032000" y="4402138"/>
          <p14:tracePt t="35361" x="2049463" y="4894263"/>
          <p14:tracePt t="35372" x="2049463" y="5173663"/>
          <p14:tracePt t="35384" x="2049463" y="5554663"/>
          <p14:tracePt t="35395" x="2049463" y="5867400"/>
          <p14:tracePt t="35406" x="2049463" y="6019800"/>
          <p14:tracePt t="35418" x="2049463" y="6197600"/>
          <p14:tracePt t="35428" x="2049463" y="6273800"/>
          <p14:tracePt t="35440" x="2049463" y="6350000"/>
          <p14:tracePt t="35451" x="2049463" y="6383338"/>
          <p14:tracePt t="35462" x="2057400" y="6418263"/>
          <p14:tracePt t="35473" x="2057400" y="6426200"/>
          <p14:tracePt t="35485" x="2057400" y="6434138"/>
          <p14:tracePt t="35496" x="2057400" y="6443663"/>
          <p14:tracePt t="35552" x="2049463" y="6451600"/>
          <p14:tracePt t="35564" x="2014538" y="6477000"/>
          <p14:tracePt t="35577" x="1981200" y="6502400"/>
          <p14:tracePt t="35586" x="1947863" y="6535738"/>
          <p14:tracePt t="35597" x="1922463" y="6570663"/>
          <p14:tracePt t="35611" x="1905000" y="6578600"/>
          <p14:tracePt t="35620" x="1887538" y="6596063"/>
          <p14:tracePt t="35631" x="1871663" y="6596063"/>
          <p14:tracePt t="35644" x="1854200" y="6596063"/>
          <p14:tracePt t="35654" x="1846263" y="6586538"/>
          <p14:tracePt t="35665" x="1836738" y="6586538"/>
          <p14:tracePt t="35678" x="1828800" y="6578600"/>
          <p14:tracePt t="35687" x="1820863" y="6570663"/>
          <p14:tracePt t="35698" x="1811338" y="6561138"/>
          <p14:tracePt t="35711" x="1803400" y="6553200"/>
          <p14:tracePt t="35721" x="1785938" y="6545263"/>
          <p14:tracePt t="35732" x="1778000" y="6545263"/>
          <p14:tracePt t="35745" x="1770063" y="6545263"/>
          <p14:tracePt t="36004" x="1795463" y="6535738"/>
          <p14:tracePt t="36013" x="1828800" y="6535738"/>
          <p14:tracePt t="36026" x="1862138" y="6535738"/>
          <p14:tracePt t="36036" x="1912938" y="6527800"/>
          <p14:tracePt t="36048" x="1981200" y="6519863"/>
          <p14:tracePt t="36060" x="2065338" y="6510338"/>
          <p14:tracePt t="36070" x="2108200" y="6510338"/>
          <p14:tracePt t="36081" x="2159000" y="6502400"/>
          <p14:tracePt t="36094" x="2201863" y="6502400"/>
          <p14:tracePt t="36104" x="2217738" y="6494463"/>
          <p14:tracePt t="36115" x="2235200" y="6494463"/>
          <p14:tracePt t="36127" x="2252663" y="6494463"/>
          <p14:tracePt t="36137" x="2260600" y="6494463"/>
          <p14:tracePt t="36153" x="2268538" y="6494463"/>
          <p14:tracePt t="36162" x="2278063" y="6502400"/>
          <p14:tracePt t="36171" x="2286000" y="6502400"/>
          <p14:tracePt t="36194" x="2293938" y="6502400"/>
          <p14:tracePt t="36565" x="2303463" y="6502400"/>
          <p14:tracePt t="36566" x="2328863" y="6502400"/>
          <p14:tracePt t="36577" x="2379663" y="6502400"/>
          <p14:tracePt t="36588" x="2430463" y="6502400"/>
          <p14:tracePt t="36598" x="2471738" y="6502400"/>
          <p14:tracePt t="36611" x="2522538" y="6502400"/>
          <p14:tracePt t="36621" x="2573338" y="6494463"/>
          <p14:tracePt t="36633" x="2616200" y="6494463"/>
          <p14:tracePt t="36644" x="2641600" y="6494463"/>
          <p14:tracePt t="36655" x="2659063" y="6484938"/>
          <p14:tracePt t="36924" x="2667000" y="6484938"/>
          <p14:tracePt t="36938" x="2674938" y="6484938"/>
          <p14:tracePt t="36948" x="2692400" y="6484938"/>
          <p14:tracePt t="36960" x="2709863" y="6484938"/>
          <p14:tracePt t="36970" x="2735263" y="6484938"/>
          <p14:tracePt t="36981" x="2760663" y="6484938"/>
          <p14:tracePt t="36993" x="2776538" y="6484938"/>
          <p14:tracePt t="37004" x="2794000" y="6484938"/>
          <p14:tracePt t="37015" x="2801938" y="6484938"/>
          <p14:tracePt t="37093" x="2811463" y="6484938"/>
          <p14:tracePt t="37104" x="2836863" y="6494463"/>
          <p14:tracePt t="37116" x="2870200" y="6494463"/>
          <p14:tracePt t="37129" x="2913063" y="6494463"/>
          <p14:tracePt t="37138" x="2938463" y="6494463"/>
          <p14:tracePt t="37150" x="2989263" y="6494463"/>
          <p14:tracePt t="37161" x="3048000" y="6494463"/>
          <p14:tracePt t="37172" x="3090863" y="6494463"/>
          <p14:tracePt t="37183" x="3141663" y="6494463"/>
          <p14:tracePt t="37195" x="3182938" y="6494463"/>
          <p14:tracePt t="37206" x="3243263" y="6494463"/>
          <p14:tracePt t="37217" x="3276600" y="6494463"/>
          <p14:tracePt t="37228" x="3319463" y="6494463"/>
          <p14:tracePt t="37239" x="3360738" y="6494463"/>
          <p14:tracePt t="37251" x="3395663" y="6494463"/>
          <p14:tracePt t="37262" x="3411538" y="6494463"/>
          <p14:tracePt t="37273" x="3429000" y="6494463"/>
          <p14:tracePt t="37285" x="3446463" y="6494463"/>
          <p14:tracePt t="37296" x="3462338" y="6502400"/>
          <p14:tracePt t="37307" x="3479800" y="6502400"/>
          <p14:tracePt t="37318" x="3505200" y="6510338"/>
          <p14:tracePt t="37329" x="3513138" y="6519863"/>
          <p14:tracePt t="37341" x="3530600" y="6519863"/>
          <p14:tracePt t="37352" x="3538538" y="6519863"/>
          <p14:tracePt t="37363" x="3548063" y="6527800"/>
          <p14:tracePt t="37386" x="3556000" y="6527800"/>
          <p14:tracePt t="37408" x="3563938" y="6527800"/>
          <p14:tracePt t="37532" x="3573463" y="6527800"/>
          <p14:tracePt t="38409" x="3563938" y="6502400"/>
          <p14:tracePt t="38421" x="3563938" y="6477000"/>
          <p14:tracePt t="38432" x="3556000" y="6451600"/>
          <p14:tracePt t="38445" x="3548063" y="6383338"/>
          <p14:tracePt t="38455" x="3538538" y="6316663"/>
          <p14:tracePt t="38466" x="3522663" y="6248400"/>
          <p14:tracePt t="38478" x="3487738" y="6138863"/>
          <p14:tracePt t="38489" x="3446463" y="5986463"/>
          <p14:tracePt t="38500" x="3411538" y="5824538"/>
          <p14:tracePt t="38513" x="3378200" y="5707063"/>
          <p14:tracePt t="38523" x="3352800" y="5519738"/>
          <p14:tracePt t="38534" x="3319463" y="5326063"/>
          <p14:tracePt t="38546" x="3268663" y="5097463"/>
          <p14:tracePt t="38557" x="3217863" y="4910138"/>
          <p14:tracePt t="38568" x="3132138" y="4622800"/>
          <p14:tracePt t="38579" x="3073400" y="4368800"/>
          <p14:tracePt t="38590" x="3055938" y="4216400"/>
          <p14:tracePt t="38601" x="3055938" y="4064000"/>
          <p14:tracePt t="38613" x="3065463" y="3944938"/>
          <p14:tracePt t="38623" x="3081338" y="3860800"/>
          <p14:tracePt t="38634" x="3090863" y="3810000"/>
          <p14:tracePt t="38646" x="3090863" y="3751263"/>
          <p14:tracePt t="38657" x="3090863" y="3700463"/>
          <p14:tracePt t="38668" x="3090863" y="3675063"/>
          <p14:tracePt t="38680" x="3090863" y="3632200"/>
          <p14:tracePt t="38691" x="3081338" y="3581400"/>
          <p14:tracePt t="38703" x="3073400" y="3538538"/>
          <p14:tracePt t="38713" x="3073400" y="3513138"/>
          <p14:tracePt t="38724" x="3073400" y="3487738"/>
          <p14:tracePt t="38736" x="3073400" y="3462338"/>
          <p14:tracePt t="38748" x="3073400" y="3429000"/>
          <p14:tracePt t="38759" x="3073400" y="3403600"/>
          <p14:tracePt t="38770" x="3065463" y="3360738"/>
          <p14:tracePt t="38782" x="3055938" y="3319463"/>
          <p14:tracePt t="38792" x="3048000" y="3294063"/>
          <p14:tracePt t="38804" x="3040063" y="3259138"/>
          <p14:tracePt t="38815" x="3030538" y="3233738"/>
          <p14:tracePt t="38826" x="3030538" y="3200400"/>
          <p14:tracePt t="38838" x="3022600" y="3175000"/>
          <p14:tracePt t="38849" x="3005138" y="3106738"/>
          <p14:tracePt t="38859" x="2989263" y="3040063"/>
          <p14:tracePt t="38871" x="2963863" y="2954338"/>
          <p14:tracePt t="38882" x="2954338" y="2913063"/>
          <p14:tracePt t="38895" x="2954338" y="2862263"/>
          <p14:tracePt t="38906" x="2954338" y="2811463"/>
          <p14:tracePt t="38916" x="2954338" y="2786063"/>
          <p14:tracePt t="38929" x="2954338" y="2760663"/>
          <p14:tracePt t="38939" x="2954338" y="2743200"/>
          <p14:tracePt t="38950" x="2954338" y="2725738"/>
          <p14:tracePt t="38963" x="2954338" y="2717800"/>
          <p14:tracePt t="39050" x="2946400" y="2717800"/>
          <p14:tracePt t="39073" x="2938463" y="2717800"/>
          <p14:tracePt t="39085" x="2928938" y="2717800"/>
          <p14:tracePt t="39097" x="2921000" y="2717800"/>
          <p14:tracePt t="39433" x="2928938" y="2717800"/>
          <p14:tracePt t="39456" x="2938463" y="2725738"/>
          <p14:tracePt t="39478" x="2946400" y="2725738"/>
          <p14:tracePt t="39501" x="2954338" y="2725738"/>
          <p14:tracePt t="39523" x="2963863" y="2725738"/>
          <p14:tracePt t="39534" x="2971800" y="2725738"/>
          <p14:tracePt t="39547" x="2989263" y="2735263"/>
          <p14:tracePt t="39557" x="3005138" y="2743200"/>
          <p14:tracePt t="39569" x="3022600" y="2743200"/>
          <p14:tracePt t="39580" x="3055938" y="2760663"/>
          <p14:tracePt t="39591" x="3090863" y="2768600"/>
          <p14:tracePt t="39604" x="3141663" y="2786063"/>
          <p14:tracePt t="39614" x="3167063" y="2794000"/>
          <p14:tracePt t="39625" x="3192463" y="2811463"/>
          <p14:tracePt t="39637" x="3225800" y="2819400"/>
          <p14:tracePt t="39654" x="3243263" y="2827338"/>
          <p14:tracePt t="39663" x="3259138" y="2836863"/>
          <p14:tracePt t="39671" x="3268663" y="2836863"/>
          <p14:tracePt t="39681" x="3276600" y="2836863"/>
          <p14:tracePt t="39692" x="3276600" y="2844800"/>
          <p14:tracePt t="40164" x="3276600" y="2852738"/>
          <p14:tracePt t="40232" x="3276600" y="2862263"/>
          <p14:tracePt t="40254" x="3284538" y="2862263"/>
          <p14:tracePt t="40299" x="3284538" y="2870200"/>
          <p14:tracePt t="40367" x="3294063" y="2878138"/>
          <p14:tracePt t="40401" x="3302000" y="2878138"/>
          <p14:tracePt t="40413" x="3309938" y="2887663"/>
          <p14:tracePt t="40423" x="3319463" y="2895600"/>
          <p14:tracePt t="40435" x="3327400" y="2903538"/>
          <p14:tracePt t="40446" x="3344863" y="2913063"/>
          <p14:tracePt t="40457" x="3352800" y="2913063"/>
          <p14:tracePt t="40480" x="3360738" y="2921000"/>
          <p14:tracePt t="40513" x="3370263" y="2921000"/>
          <p14:tracePt t="40536" x="3378200" y="2921000"/>
          <p14:tracePt t="40547" x="3395663" y="2921000"/>
          <p14:tracePt t="40559" x="3403600" y="2921000"/>
          <p14:tracePt t="40570" x="3421063" y="2928938"/>
          <p14:tracePt t="40582" x="3429000" y="2928938"/>
          <p14:tracePt t="40593" x="3436938" y="2928938"/>
          <p14:tracePt t="40603" x="3436938" y="2938463"/>
          <p14:tracePt t="40625" x="3429000" y="2928938"/>
          <p14:tracePt t="40974" x="3436938" y="2928938"/>
          <p14:tracePt t="40986" x="3446463" y="2928938"/>
          <p14:tracePt t="40998" x="3454400" y="2928938"/>
          <p14:tracePt t="41009" x="3462338" y="2928938"/>
          <p14:tracePt t="41034" x="3471863" y="2938463"/>
          <p14:tracePt t="41043" x="3479800" y="2938463"/>
          <p14:tracePt t="41065" x="3487738" y="2938463"/>
          <p14:tracePt t="41087" x="3487738" y="2946400"/>
          <p14:tracePt t="41458" x="3497263" y="2946400"/>
          <p14:tracePt t="41492" x="3505200" y="2946400"/>
          <p14:tracePt t="41728" x="3513138" y="2946400"/>
          <p14:tracePt t="41739" x="3522663" y="2946400"/>
          <p14:tracePt t="41762" x="3538538" y="2946400"/>
          <p14:tracePt t="41773" x="3548063" y="2946400"/>
          <p14:tracePt t="41784" x="3556000" y="2946400"/>
          <p14:tracePt t="41797" x="3563938" y="2954338"/>
          <p14:tracePt t="41808" x="3581400" y="2954338"/>
          <p14:tracePt t="41819" x="3589338" y="2954338"/>
          <p14:tracePt t="41831" x="3606800" y="2954338"/>
          <p14:tracePt t="41841" x="3614738" y="2954338"/>
          <p14:tracePt t="41852" x="3632200" y="2954338"/>
          <p14:tracePt t="41865" x="3657600" y="2954338"/>
          <p14:tracePt t="41875" x="3665538" y="2954338"/>
          <p14:tracePt t="41886" x="3683000" y="2954338"/>
          <p14:tracePt t="41908" x="3690938" y="2954338"/>
          <p14:tracePt t="41919" x="3708400" y="2954338"/>
          <p14:tracePt t="41932" x="3725863" y="2954338"/>
          <p14:tracePt t="41942" x="3741738" y="2954338"/>
          <p14:tracePt t="41953" x="3751263" y="2963863"/>
          <p14:tracePt t="41965" x="3767138" y="2963863"/>
          <p14:tracePt t="41976" x="3784600" y="2963863"/>
          <p14:tracePt t="41987" x="3792538" y="2963863"/>
          <p14:tracePt t="41998" x="3802063" y="2963863"/>
          <p14:tracePt t="42009" x="3810000" y="2963863"/>
          <p14:tracePt t="42023" x="3817938" y="2963863"/>
          <p14:tracePt t="42033" x="3827463" y="2963863"/>
          <p14:tracePt t="42043" x="3835400" y="2963863"/>
          <p14:tracePt t="42055" x="3852863" y="2963863"/>
          <p14:tracePt t="42067" x="3860800" y="2963863"/>
          <p14:tracePt t="42077" x="3878263" y="2963863"/>
          <p14:tracePt t="42088" x="3886200" y="2963863"/>
          <p14:tracePt t="42100" x="3903663" y="2963863"/>
          <p14:tracePt t="42111" x="3911600" y="2963863"/>
          <p14:tracePt t="42122" x="3929063" y="2971800"/>
          <p14:tracePt t="42134" x="3937000" y="2971800"/>
          <p14:tracePt t="42156" x="3944938" y="2971800"/>
          <p14:tracePt t="42178" x="3954463" y="2971800"/>
          <p14:tracePt t="42190" x="3962400" y="2971800"/>
          <p14:tracePt t="42201" x="3970338" y="2971800"/>
          <p14:tracePt t="42212" x="3979863" y="2971800"/>
          <p14:tracePt t="42224" x="3987800" y="2971800"/>
          <p14:tracePt t="42246" x="4005263" y="2971800"/>
          <p14:tracePt t="42257" x="4013200" y="2971800"/>
          <p14:tracePt t="42268" x="4030663" y="2971800"/>
          <p14:tracePt t="42281" x="4046538" y="2971800"/>
          <p14:tracePt t="42291" x="4071938" y="2971800"/>
          <p14:tracePt t="42302" x="4097338" y="2971800"/>
          <p14:tracePt t="42315" x="4132263" y="2971800"/>
          <p14:tracePt t="42325" x="4165600" y="2971800"/>
          <p14:tracePt t="42336" x="4198938" y="2971800"/>
          <p14:tracePt t="42349" x="4233863" y="2971800"/>
          <p14:tracePt t="42358" x="4259263" y="2971800"/>
          <p14:tracePt t="42370" x="4284663" y="2971800"/>
          <p14:tracePt t="42382" x="4310063" y="2971800"/>
          <p14:tracePt t="42392" x="4335463" y="2971800"/>
          <p14:tracePt t="42403" x="4351338" y="2971800"/>
          <p14:tracePt t="42415" x="4360863" y="2971800"/>
          <p14:tracePt t="42426" x="4376738" y="2971800"/>
          <p14:tracePt t="42437" x="4386263" y="2971800"/>
          <p14:tracePt t="42459" x="4394200" y="2971800"/>
          <p14:tracePt t="42471" x="4402138" y="2971800"/>
          <p14:tracePt t="42517" x="4394200" y="2971800"/>
          <p14:tracePt t="42527" x="4386263" y="2971800"/>
          <p14:tracePt t="42922" x="4394200" y="2971800"/>
          <p14:tracePt t="42933" x="4402138" y="2971800"/>
          <p14:tracePt t="42943" x="4411663" y="2971800"/>
          <p14:tracePt t="42955" x="4427538" y="2971800"/>
          <p14:tracePt t="42966" x="4437063" y="2971800"/>
          <p14:tracePt t="42988" x="4445000" y="2979738"/>
          <p14:tracePt t="43033" x="4452938" y="2979738"/>
          <p14:tracePt t="43044" x="4470400" y="2979738"/>
          <p14:tracePt t="43056" x="4478338" y="2979738"/>
          <p14:tracePt t="43067" x="4495800" y="2989263"/>
          <p14:tracePt t="43079" x="4513263" y="2989263"/>
          <p14:tracePt t="43089" x="4521200" y="2989263"/>
          <p14:tracePt t="43101" x="4538663" y="2989263"/>
          <p14:tracePt t="43112" x="4546600" y="2989263"/>
          <p14:tracePt t="43123" x="4554538" y="2989263"/>
          <p14:tracePt t="43157" x="4564063" y="2989263"/>
          <p14:tracePt t="43281" x="4572000" y="2989263"/>
          <p14:tracePt t="43314" x="4579938" y="2989263"/>
          <p14:tracePt t="43743" x="4589463" y="2989263"/>
          <p14:tracePt t="43753" x="4597400" y="2989263"/>
          <p14:tracePt t="43775" x="4614863" y="2989263"/>
          <p14:tracePt t="43787" x="4622800" y="2989263"/>
          <p14:tracePt t="43799" x="4630738" y="2989263"/>
          <p14:tracePt t="43810" x="4640263" y="2989263"/>
          <p14:tracePt t="43832" x="4648200" y="2989263"/>
          <p14:tracePt t="43854" x="4656138" y="2989263"/>
          <p14:tracePt t="43877" x="4665663" y="2989263"/>
          <p14:tracePt t="43888" x="4673600" y="2989263"/>
          <p14:tracePt t="43900" x="4681538" y="2989263"/>
          <p14:tracePt t="43922" x="4691063" y="2989263"/>
          <p14:tracePt t="43933" x="4699000" y="2989263"/>
          <p14:tracePt t="43946" x="4706938" y="2989263"/>
          <p14:tracePt t="43967" x="4724400" y="2989263"/>
          <p14:tracePt t="43978" x="4732338" y="2989263"/>
          <p14:tracePt t="44001" x="4741863" y="2989263"/>
          <p14:tracePt t="44012" x="4749800" y="2989263"/>
          <p14:tracePt t="44023" x="4757738" y="2989263"/>
          <p14:tracePt t="44035" x="4767263" y="2989263"/>
          <p14:tracePt t="44057" x="4775200" y="2989263"/>
          <p14:tracePt t="44076" x="4792663" y="2989263"/>
          <p14:tracePt t="44092" x="4800600" y="2989263"/>
          <p14:tracePt t="44113" x="4808538" y="2989263"/>
          <p14:tracePt t="44214" x="4818063" y="2989263"/>
          <p14:tracePt t="44226" x="4826000" y="2989263"/>
          <p14:tracePt t="44237" x="4833938" y="2989263"/>
          <p14:tracePt t="44250" x="4843463" y="2989263"/>
          <p14:tracePt t="44259" x="4851400" y="2989263"/>
          <p14:tracePt t="44271" x="4859338" y="2989263"/>
          <p14:tracePt t="44288" x="4868863" y="2989263"/>
          <p14:tracePt t="44299" x="4876800" y="2989263"/>
          <p14:tracePt t="44308" x="4884738" y="2989263"/>
          <p14:tracePt t="44383" x="4894263" y="2989263"/>
          <p14:tracePt t="44395" x="4902200" y="2989263"/>
          <p14:tracePt t="44417" x="4919663" y="2989263"/>
          <p14:tracePt t="44428" x="4927600" y="2989263"/>
          <p14:tracePt t="44440" x="4935538" y="2989263"/>
          <p14:tracePt t="44451" x="4945063" y="2989263"/>
          <p14:tracePt t="44462" x="4953000" y="2989263"/>
          <p14:tracePt t="44474" x="4970463" y="2989263"/>
          <p14:tracePt t="44485" x="4978400" y="2989263"/>
          <p14:tracePt t="44497" x="4986338" y="2989263"/>
          <p14:tracePt t="44507" x="5003800" y="2989263"/>
          <p14:tracePt t="44519" x="5011738" y="2989263"/>
          <p14:tracePt t="44530" x="5021263" y="2989263"/>
          <p14:tracePt t="44541" x="5029200" y="2989263"/>
          <p14:tracePt t="44553" x="5037138" y="2989263"/>
          <p14:tracePt t="44565" x="5046663" y="2989263"/>
          <p14:tracePt t="44586" x="5054600" y="2989263"/>
          <p14:tracePt t="44608" x="5062538" y="2989263"/>
          <p14:tracePt t="44642" x="5072063" y="2989263"/>
          <p14:tracePt t="44664" x="5080000" y="2989263"/>
          <p14:tracePt t="44676" x="5087938" y="2989263"/>
          <p14:tracePt t="44688" x="5097463" y="2989263"/>
          <p14:tracePt t="44699" x="5105400" y="2989263"/>
          <p14:tracePt t="44720" x="5113338" y="2989263"/>
          <p14:tracePt t="44744" x="5122863" y="2989263"/>
          <p14:tracePt t="44799" x="5122863" y="2997200"/>
          <p14:tracePt t="44833" x="5130800" y="2997200"/>
          <p14:tracePt t="44945" x="5138738" y="2997200"/>
          <p14:tracePt t="44957" x="5148263" y="2997200"/>
          <p14:tracePt t="44969" x="5156200" y="2997200"/>
          <p14:tracePt t="44980" x="5164138" y="2997200"/>
          <p14:tracePt t="44991" x="5173663" y="2997200"/>
          <p14:tracePt t="45002" x="5181600" y="2997200"/>
          <p14:tracePt t="46049" x="5173663" y="2997200"/>
          <p14:tracePt t="46060" x="5148263" y="3005138"/>
          <p14:tracePt t="46071" x="5054600" y="3014663"/>
          <p14:tracePt t="46083" x="4884738" y="3022600"/>
          <p14:tracePt t="46094" x="4681538" y="3030538"/>
          <p14:tracePt t="46105" x="4478338" y="3048000"/>
          <p14:tracePt t="46117" x="4183063" y="3073400"/>
          <p14:tracePt t="46128" x="3894138" y="3124200"/>
          <p14:tracePt t="46138" x="3733800" y="3141663"/>
          <p14:tracePt t="46151" x="3556000" y="3175000"/>
          <p14:tracePt t="46162" x="3429000" y="3182938"/>
          <p14:tracePt t="46173" x="3335338" y="3192463"/>
          <p14:tracePt t="46185" x="3294063" y="3192463"/>
          <p14:tracePt t="46195" x="3233738" y="3192463"/>
          <p14:tracePt t="46206" x="3192463" y="3192463"/>
          <p14:tracePt t="46218" x="3167063" y="3200400"/>
          <p14:tracePt t="46228" x="3098800" y="3200400"/>
          <p14:tracePt t="46239" x="3005138" y="3200400"/>
          <p14:tracePt t="46251" x="2913063" y="3200400"/>
          <p14:tracePt t="46262" x="2836863" y="3200400"/>
          <p14:tracePt t="46273" x="2692400" y="3208338"/>
          <p14:tracePt t="46285" x="2540000" y="3217863"/>
          <p14:tracePt t="46296" x="2387600" y="3225800"/>
          <p14:tracePt t="46307" x="2293938" y="3225800"/>
          <p14:tracePt t="46318" x="2201863" y="3233738"/>
          <p14:tracePt t="46329" x="2151063" y="3233738"/>
          <p14:tracePt t="46341" x="2141538" y="3233738"/>
          <p14:tracePt t="46712" x="2133600" y="3233738"/>
          <p14:tracePt t="46723" x="2141538" y="3233738"/>
          <p14:tracePt t="46768" x="2133600" y="3233738"/>
          <p14:tracePt t="46791" x="2125663" y="3233738"/>
          <p14:tracePt t="46802" x="2125663" y="3243263"/>
          <p14:tracePt t="46813" x="2116138" y="3243263"/>
          <p14:tracePt t="46825" x="2108200" y="3243263"/>
          <p14:tracePt t="46836" x="2100263" y="3243263"/>
          <p14:tracePt t="46847" x="2082800" y="3243263"/>
          <p14:tracePt t="46859" x="2057400" y="3243263"/>
          <p14:tracePt t="46870" x="2039938" y="3243263"/>
          <p14:tracePt t="46881" x="2014538" y="3243263"/>
          <p14:tracePt t="46892" x="1998663" y="3243263"/>
          <p14:tracePt t="46903" x="1981200" y="3243263"/>
          <p14:tracePt t="46926" x="1973263" y="3243263"/>
          <p14:tracePt t="46948" x="1963738" y="3243263"/>
          <p14:tracePt t="46970" x="1955800" y="3243263"/>
          <p14:tracePt t="46983" x="1947863" y="3243263"/>
          <p14:tracePt t="47004" x="1938338" y="3243263"/>
          <p14:tracePt t="47017" x="1930400" y="3243263"/>
          <p14:tracePt t="47027" x="1922463" y="3243263"/>
          <p14:tracePt t="47038" x="1912938" y="3243263"/>
          <p14:tracePt t="47051" x="1905000" y="3243263"/>
          <p14:tracePt t="47061" x="1897063" y="3243263"/>
          <p14:tracePt t="47073" x="1879600" y="3243263"/>
          <p14:tracePt t="47085" x="1871663" y="3243263"/>
          <p14:tracePt t="47095" x="1854200" y="3243263"/>
          <p14:tracePt t="47107" x="1836738" y="3243263"/>
          <p14:tracePt t="47118" x="1828800" y="3243263"/>
          <p14:tracePt t="47130" x="1811338" y="3243263"/>
          <p14:tracePt t="47140" x="1803400" y="3243263"/>
          <p14:tracePt t="47162" x="1795463" y="3243263"/>
          <p14:tracePt t="47196" x="1785938" y="3243263"/>
          <p14:tracePt t="47207" x="1770063" y="3251200"/>
          <p14:tracePt t="47219" x="1752600" y="3251200"/>
          <p14:tracePt t="47230" x="1727200" y="3251200"/>
          <p14:tracePt t="47241" x="1709738" y="3251200"/>
          <p14:tracePt t="47252" x="1684338" y="3251200"/>
          <p14:tracePt t="47264" x="1668463" y="3251200"/>
          <p14:tracePt t="47274" x="1651000" y="3251200"/>
          <p14:tracePt t="47286" x="1651000" y="3259138"/>
          <p14:tracePt t="47297" x="1643063" y="3259138"/>
          <p14:tracePt t="47488" x="1633538" y="3259138"/>
          <p14:tracePt t="47501" x="1625600" y="3259138"/>
          <p14:tracePt t="47511" x="1617663" y="3259138"/>
          <p14:tracePt t="47522" x="1608138" y="3259138"/>
          <p14:tracePt t="47535" x="1600200" y="3259138"/>
          <p14:tracePt t="47545" x="1582738" y="3259138"/>
          <p14:tracePt t="47556" x="1574800" y="3259138"/>
          <p14:tracePt t="47578" x="1566863" y="3259138"/>
          <p14:tracePt t="47623" x="1557338" y="3259138"/>
          <p14:tracePt t="47645" x="1549400" y="3259138"/>
          <p14:tracePt t="47657" x="1541463" y="3259138"/>
          <p14:tracePt t="47702" x="1531938" y="3259138"/>
          <p14:tracePt t="47758" x="1531938" y="3268663"/>
          <p14:tracePt t="47781" x="1524000" y="3268663"/>
          <p14:tracePt t="47792" x="1516063" y="3268663"/>
          <p14:tracePt t="47803" x="1506538" y="3268663"/>
          <p14:tracePt t="47814" x="1506538" y="3276600"/>
          <p14:tracePt t="47826" x="1498600" y="3276600"/>
          <p14:tracePt t="47838" x="1490663" y="3276600"/>
          <p14:tracePt t="47848" x="1481138" y="3276600"/>
          <p14:tracePt t="47860" x="1481138" y="3284538"/>
          <p14:tracePt t="47872" x="1473200" y="3284538"/>
          <p14:tracePt t="47882" x="1465263" y="3284538"/>
          <p14:tracePt t="47893" x="1465263" y="3294063"/>
          <p14:tracePt t="47906" x="1455738" y="3294063"/>
          <p14:tracePt t="47927" x="1447800" y="3302000"/>
          <p14:tracePt t="47950" x="1439863" y="3309938"/>
          <p14:tracePt t="47961" x="1430338" y="3319463"/>
          <p14:tracePt t="47972" x="1422400" y="3319463"/>
          <p14:tracePt t="47985" x="1414463" y="3327400"/>
          <p14:tracePt t="47996" x="1414463" y="3335338"/>
          <p14:tracePt t="48006" x="1404938" y="3344863"/>
          <p14:tracePt t="48039" x="1397000" y="3352800"/>
          <p14:tracePt t="48062" x="1397000" y="3360738"/>
          <p14:tracePt t="48084" x="1397000" y="3370263"/>
          <p14:tracePt t="48118" x="1397000" y="3378200"/>
          <p14:tracePt t="48141" x="1397000" y="3386138"/>
          <p14:tracePt t="48185" x="1397000" y="3395663"/>
          <p14:tracePt t="48253" x="1397000" y="3403600"/>
          <p14:tracePt t="48264" x="1389063" y="3403600"/>
          <p14:tracePt t="48309" x="1389063" y="3411538"/>
          <p14:tracePt t="48332" x="1389063" y="3421063"/>
          <p14:tracePt t="48343" x="1379538" y="3421063"/>
          <p14:tracePt t="48355" x="1379538" y="3429000"/>
          <p14:tracePt t="48377" x="1371600" y="3429000"/>
          <p14:tracePt t="48389" x="1346200" y="3429000"/>
          <p14:tracePt t="48399" x="1338263" y="3429000"/>
          <p14:tracePt t="48782" x="1346200" y="3429000"/>
          <p14:tracePt t="48804" x="1354138" y="3429000"/>
          <p14:tracePt t="48827" x="1363663" y="3429000"/>
          <p14:tracePt t="48861" x="1354138" y="3436938"/>
          <p14:tracePt t="48873" x="1346200" y="3436938"/>
          <p14:tracePt t="48896" x="1338263" y="3436938"/>
          <p14:tracePt t="48906" x="1338263" y="3446463"/>
          <p14:tracePt t="48939" x="1338263" y="3454400"/>
          <p14:tracePt t="48952" x="1338263" y="3462338"/>
          <p14:tracePt t="48962" x="1346200" y="3471863"/>
          <p14:tracePt t="48975" x="1354138" y="3471863"/>
          <p14:tracePt t="48986" x="1371600" y="3479800"/>
          <p14:tracePt t="48996" x="1389063" y="3487738"/>
          <p14:tracePt t="49008" x="1397000" y="3497263"/>
          <p14:tracePt t="49029" x="1414463" y="3505200"/>
          <p14:tracePt t="49041" x="1422400" y="3505200"/>
          <p14:tracePt t="49053" x="1447800" y="3513138"/>
          <p14:tracePt t="49064" x="1455738" y="3513138"/>
          <p14:tracePt t="49075" x="1473200" y="3522663"/>
          <p14:tracePt t="49094" x="1481138" y="3522663"/>
          <p14:tracePt t="49142" x="1490663" y="3522663"/>
          <p14:tracePt t="49209" x="1490663" y="3530600"/>
          <p14:tracePt t="49243" x="1498600" y="3530600"/>
          <p14:tracePt t="49277" x="1506538" y="3530600"/>
          <p14:tracePt t="49288" x="1516063" y="3530600"/>
          <p14:tracePt t="49300" x="1524000" y="3538538"/>
          <p14:tracePt t="49312" x="1541463" y="3538538"/>
          <p14:tracePt t="49322" x="1557338" y="3538538"/>
          <p14:tracePt t="49333" x="1574800" y="3548063"/>
          <p14:tracePt t="49346" x="1592263" y="3548063"/>
          <p14:tracePt t="49356" x="1617663" y="3548063"/>
          <p14:tracePt t="49367" x="1633538" y="3548063"/>
          <p14:tracePt t="49378" x="1651000" y="3556000"/>
          <p14:tracePt t="49390" x="1676400" y="3556000"/>
          <p14:tracePt t="49402" x="1693863" y="3556000"/>
          <p14:tracePt t="49413" x="1709738" y="3556000"/>
          <p14:tracePt t="49423" x="1727200" y="3556000"/>
          <p14:tracePt t="49436" x="1744663" y="3548063"/>
          <p14:tracePt t="49447" x="1760538" y="3548063"/>
          <p14:tracePt t="49457" x="1778000" y="3548063"/>
          <p14:tracePt t="49471" x="1803400" y="3548063"/>
          <p14:tracePt t="49480" x="1836738" y="3548063"/>
          <p14:tracePt t="49491" x="1862138" y="3548063"/>
          <p14:tracePt t="49504" x="1897063" y="3548063"/>
          <p14:tracePt t="49514" x="1930400" y="3548063"/>
          <p14:tracePt t="49524" x="1973263" y="3548063"/>
          <p14:tracePt t="49538" x="1998663" y="3538538"/>
          <p14:tracePt t="49547" x="2039938" y="3538538"/>
          <p14:tracePt t="49558" x="2074863" y="3538538"/>
          <p14:tracePt t="49571" x="2108200" y="3538538"/>
          <p14:tracePt t="49581" x="2133600" y="3538538"/>
          <p14:tracePt t="49592" x="2159000" y="3538538"/>
          <p14:tracePt t="49604" x="2166938" y="3548063"/>
          <p14:tracePt t="49614" x="2176463" y="3548063"/>
          <p14:tracePt t="49626" x="2184400" y="3548063"/>
          <p14:tracePt t="49638" x="2192338" y="3548063"/>
          <p14:tracePt t="49648" x="2201863" y="3548063"/>
          <p14:tracePt t="49670" x="2209800" y="3548063"/>
          <p14:tracePt t="49783" x="2217738" y="3548063"/>
          <p14:tracePt t="49795" x="2227263" y="3548063"/>
          <p14:tracePt t="49806" x="2235200" y="3548063"/>
          <p14:tracePt t="49828" x="2243138" y="3548063"/>
          <p14:tracePt t="49840" x="2260600" y="3548063"/>
          <p14:tracePt t="49851" x="2268538" y="3548063"/>
          <p14:tracePt t="49873" x="2278063" y="3548063"/>
          <p14:tracePt t="49884" x="2286000" y="3548063"/>
          <p14:tracePt t="49896" x="2293938" y="3548063"/>
          <p14:tracePt t="49908" x="2303463" y="3548063"/>
          <p14:tracePt t="49920" x="2311400" y="3548063"/>
          <p14:tracePt t="49930" x="2319338" y="3548063"/>
          <p14:tracePt t="49941" x="2328863" y="3548063"/>
          <p14:tracePt t="49953" x="2344738" y="3548063"/>
          <p14:tracePt t="49964" x="2370138" y="3548063"/>
          <p14:tracePt t="49974" x="2387600" y="3556000"/>
          <p14:tracePt t="49988" x="2413000" y="3556000"/>
          <p14:tracePt t="49997" x="2446338" y="3556000"/>
          <p14:tracePt t="50009" x="2489200" y="3556000"/>
          <p14:tracePt t="50021" x="2506663" y="3556000"/>
          <p14:tracePt t="50031" x="2522538" y="3556000"/>
          <p14:tracePt t="50042" x="2532063" y="3556000"/>
          <p14:tracePt t="50537" x="2540000" y="3556000"/>
          <p14:tracePt t="50559" x="2547938" y="3556000"/>
          <p14:tracePt t="50582" x="2557463" y="3556000"/>
          <p14:tracePt t="50739" x="2565400" y="3556000"/>
          <p14:tracePt t="50751" x="2573338" y="3548063"/>
          <p14:tracePt t="50762" x="2582863" y="3548063"/>
          <p14:tracePt t="50773" x="2598738" y="3548063"/>
          <p14:tracePt t="50784" x="2608263" y="3548063"/>
          <p14:tracePt t="50796" x="2633663" y="3538538"/>
          <p14:tracePt t="50807" x="2649538" y="3538538"/>
          <p14:tracePt t="50820" x="2667000" y="3530600"/>
          <p14:tracePt t="50830" x="2684463" y="3522663"/>
          <p14:tracePt t="50841" x="2725738" y="3522663"/>
          <p14:tracePt t="50854" x="2751138" y="3513138"/>
          <p14:tracePt t="50863" x="2776538" y="3513138"/>
          <p14:tracePt t="50874" x="2801938" y="3513138"/>
          <p14:tracePt t="50887" x="2827338" y="3505200"/>
          <p14:tracePt t="50897" x="2844800" y="3505200"/>
          <p14:tracePt t="50910" x="2862263" y="3505200"/>
          <p14:tracePt t="50921" x="2887663" y="3505200"/>
          <p14:tracePt t="50931" x="2913063" y="3497263"/>
          <p14:tracePt t="50942" x="2921000" y="3497263"/>
          <p14:tracePt t="50954" x="2946400" y="3487738"/>
          <p14:tracePt t="50964" x="2971800" y="3487738"/>
          <p14:tracePt t="50976" x="2989263" y="3487738"/>
          <p14:tracePt t="50988" x="2997200" y="3487738"/>
          <p14:tracePt t="50998" x="3014663" y="3487738"/>
          <p14:tracePt t="51010" x="3022600" y="3487738"/>
          <p14:tracePt t="51032" x="3030538" y="3487738"/>
          <p14:tracePt t="52956" x="3040063" y="3487738"/>
          <p14:tracePt t="52961" x="3048000" y="3487738"/>
          <p14:tracePt t="52969" x="3073400" y="3487738"/>
          <p14:tracePt t="52978" x="3098800" y="3487738"/>
          <p14:tracePt t="52990" x="3124200" y="3479800"/>
          <p14:tracePt t="53001" x="3157538" y="3479800"/>
          <p14:tracePt t="53012" x="3175000" y="3479800"/>
          <p14:tracePt t="53035" x="3182938" y="3479800"/>
          <p14:tracePt t="53102" x="3192463" y="3479800"/>
          <p14:tracePt t="53136" x="3192463" y="3487738"/>
          <p14:tracePt t="53507" x="3200400" y="3487738"/>
          <p14:tracePt t="53529" x="3208338" y="3487738"/>
          <p14:tracePt t="53642" x="3217863" y="3487738"/>
          <p14:tracePt t="53653" x="3225800" y="3487738"/>
          <p14:tracePt t="53664" x="3233738" y="3487738"/>
          <p14:tracePt t="53687" x="3243263" y="3487738"/>
          <p14:tracePt t="53698" x="3251200" y="3487738"/>
          <p14:tracePt t="53709" x="3251200" y="3479800"/>
          <p14:tracePt t="53722" x="3259138" y="3479800"/>
          <p14:tracePt t="53743" x="3268663" y="3479800"/>
          <p14:tracePt t="53766" x="3276600" y="3479800"/>
          <p14:tracePt t="53810" x="3284538" y="3479800"/>
          <p14:tracePt t="54071" x="3294063" y="3479800"/>
          <p14:tracePt t="54092" x="3302000" y="3487738"/>
          <p14:tracePt t="54114" x="3309938" y="3487738"/>
          <p14:tracePt t="54137" x="3319463" y="3487738"/>
          <p14:tracePt t="54159" x="3327400" y="3487738"/>
          <p14:tracePt t="54171" x="3335338" y="3487738"/>
          <p14:tracePt t="54182" x="3352800" y="3487738"/>
          <p14:tracePt t="54193" x="3360738" y="3487738"/>
          <p14:tracePt t="54207" x="3378200" y="3487738"/>
          <p14:tracePt t="54216" x="3395663" y="3487738"/>
          <p14:tracePt t="54227" x="3411538" y="3479800"/>
          <p14:tracePt t="54241" x="3421063" y="3479800"/>
          <p14:tracePt t="54250" x="3429000" y="3479800"/>
          <p14:tracePt t="54273" x="3436938" y="3479800"/>
          <p14:tracePt t="54283" x="3446463" y="3479800"/>
          <p14:tracePt t="54294" x="3454400" y="3479800"/>
          <p14:tracePt t="54307" x="3462338" y="3479800"/>
          <p14:tracePt t="54317" x="3479800" y="3479800"/>
          <p14:tracePt t="54328" x="3487738" y="3479800"/>
          <p14:tracePt t="54362" x="3487738" y="3471863"/>
          <p14:tracePt t="54699" x="3497263" y="3471863"/>
          <p14:tracePt t="54733" x="3505200" y="3471863"/>
          <p14:tracePt t="54834" x="3513138" y="3471863"/>
          <p14:tracePt t="54879" x="3522663" y="3471863"/>
          <p14:tracePt t="55296" x="3513138" y="3471863"/>
          <p14:tracePt t="55340" x="3505200" y="3471863"/>
          <p14:tracePt t="55521" x="3513138" y="3471863"/>
          <p14:tracePt t="55532" x="3522663" y="3471863"/>
          <p14:tracePt t="55543" x="3530600" y="3471863"/>
          <p14:tracePt t="55556" x="3538538" y="3471863"/>
          <p14:tracePt t="55567" x="3556000" y="3471863"/>
          <p14:tracePt t="55577" x="3563938" y="3471863"/>
          <p14:tracePt t="55590" x="3581400" y="3471863"/>
          <p14:tracePt t="55601" x="3589338" y="3471863"/>
          <p14:tracePt t="55611" x="3606800" y="3471863"/>
          <p14:tracePt t="55624" x="3624263" y="3479800"/>
          <p14:tracePt t="55644" x="3640138" y="3479800"/>
          <p14:tracePt t="55651" x="3649663" y="3479800"/>
          <p14:tracePt t="55660" x="3657600" y="3479800"/>
          <p14:tracePt t="55668" x="3665538" y="3479800"/>
          <p14:tracePt t="55701" x="3675063" y="3479800"/>
          <p14:tracePt t="55712" x="3683000" y="3479800"/>
          <p14:tracePt t="55734" x="3690938" y="3479800"/>
          <p14:tracePt t="55746" x="3716338" y="3479800"/>
          <p14:tracePt t="55758" x="3733800" y="3479800"/>
          <p14:tracePt t="55768" x="3759200" y="3479800"/>
          <p14:tracePt t="55780" x="3784600" y="3479800"/>
          <p14:tracePt t="55792" x="3810000" y="3479800"/>
          <p14:tracePt t="55802" x="3817938" y="3479800"/>
          <p14:tracePt t="55813" x="3835400" y="3479800"/>
          <p14:tracePt t="55826" x="3843338" y="3479800"/>
          <p14:tracePt t="55836" x="3860800" y="3479800"/>
          <p14:tracePt t="55847" x="3868738" y="3479800"/>
          <p14:tracePt t="55864" x="3886200" y="3479800"/>
          <p14:tracePt t="55870" x="3894138" y="3479800"/>
          <p14:tracePt t="55881" x="3903663" y="3479800"/>
          <p14:tracePt t="55892" x="3911600" y="3479800"/>
          <p14:tracePt t="55903" x="3919538" y="3479800"/>
          <p14:tracePt t="55915" x="3929063" y="3479800"/>
          <p14:tracePt t="55937" x="3937000" y="3479800"/>
          <p14:tracePt t="56004" x="3944938" y="3479800"/>
          <p14:tracePt t="56049" x="3954463" y="3479800"/>
          <p14:tracePt t="56072" x="3962400" y="3479800"/>
          <p14:tracePt t="56083" x="3970338" y="3479800"/>
          <p14:tracePt t="56095" x="3979863" y="3479800"/>
          <p14:tracePt t="56107" x="3987800" y="3479800"/>
          <p14:tracePt t="56117" x="3995738" y="3479800"/>
          <p14:tracePt t="56129" x="4005263" y="3479800"/>
          <p14:tracePt t="56141" x="4013200" y="3479800"/>
          <p14:tracePt t="56151" x="4021138" y="3479800"/>
          <p14:tracePt t="56163" x="4030663" y="3479800"/>
          <p14:tracePt t="56174" x="4038600" y="3479800"/>
          <p14:tracePt t="56185" x="4046538" y="3479800"/>
          <p14:tracePt t="56196" x="4056063" y="3479800"/>
          <p14:tracePt t="56218" x="4064000" y="3479800"/>
          <p14:tracePt t="56241" x="4071938" y="3479800"/>
          <p14:tracePt t="56252" x="4081463" y="3479800"/>
          <p14:tracePt t="56264" x="4089400" y="3479800"/>
          <p14:tracePt t="56275" x="4097338" y="3479800"/>
          <p14:tracePt t="56297" x="4114800" y="3479800"/>
          <p14:tracePt t="56309" x="4122738" y="3479800"/>
          <p14:tracePt t="56321" x="4132263" y="3479800"/>
          <p14:tracePt t="56331" x="4140200" y="3471863"/>
          <p14:tracePt t="56477" x="4132263" y="3471863"/>
          <p14:tracePt t="56482" x="4122738" y="3471863"/>
          <p14:tracePt t="56490" x="4114800" y="3471863"/>
          <p14:tracePt t="56500" x="4106863" y="3479800"/>
          <p14:tracePt t="56792" x="4097338" y="3471863"/>
          <p14:tracePt t="56803" x="4106863" y="3471863"/>
          <p14:tracePt t="56815" x="4132263" y="3471863"/>
          <p14:tracePt t="56826" x="4173538" y="3471863"/>
          <p14:tracePt t="56837" x="4198938" y="3471863"/>
          <p14:tracePt t="56848" x="4216400" y="3479800"/>
          <p14:tracePt t="56859" x="4233863" y="3479800"/>
          <p14:tracePt t="56871" x="4259263" y="3479800"/>
          <p14:tracePt t="56883" x="4284663" y="3479800"/>
          <p14:tracePt t="56893" x="4310063" y="3479800"/>
          <p14:tracePt t="56906" x="4335463" y="3479800"/>
          <p14:tracePt t="56917" x="4360863" y="3479800"/>
          <p14:tracePt t="56927" x="4394200" y="3471863"/>
          <p14:tracePt t="56938" x="4437063" y="3471863"/>
          <p14:tracePt t="56950" x="4462463" y="3471863"/>
          <p14:tracePt t="56961" x="4487863" y="3471863"/>
          <p14:tracePt t="56972" x="4521200" y="3471863"/>
          <p14:tracePt t="56983" x="4538663" y="3471863"/>
          <p14:tracePt t="56995" x="4554538" y="3471863"/>
          <p14:tracePt t="57007" x="4572000" y="3471863"/>
          <p14:tracePt t="57017" x="4579938" y="3471863"/>
          <p14:tracePt t="57028" x="4589463" y="3471863"/>
          <p14:tracePt t="57042" x="4597400" y="3471863"/>
          <p14:tracePt t="57197" x="4605338" y="3471863"/>
          <p14:tracePt t="57209" x="4622800" y="3471863"/>
          <p14:tracePt t="57219" x="4640263" y="3471863"/>
          <p14:tracePt t="57231" x="4656138" y="3471863"/>
          <p14:tracePt t="57242" x="4681538" y="3471863"/>
          <p14:tracePt t="57253" x="4699000" y="3471863"/>
          <p14:tracePt t="57265" x="4724400" y="3471863"/>
          <p14:tracePt t="57276" x="4749800" y="3471863"/>
          <p14:tracePt t="57287" x="4757738" y="3471863"/>
          <p14:tracePt t="57298" x="4775200" y="3471863"/>
          <p14:tracePt t="57310" x="4792663" y="3471863"/>
          <p14:tracePt t="57321" x="4800600" y="3471863"/>
          <p14:tracePt t="57332" x="4818063" y="3471863"/>
          <p14:tracePt t="57343" x="4826000" y="3471863"/>
          <p14:tracePt t="57354" x="4843463" y="3471863"/>
          <p14:tracePt t="57366" x="4851400" y="3471863"/>
          <p14:tracePt t="57378" x="4868863" y="3471863"/>
          <p14:tracePt t="57388" x="4876800" y="3471863"/>
          <p14:tracePt t="57400" x="4894263" y="3471863"/>
          <p14:tracePt t="57412" x="4902200" y="3471863"/>
          <p14:tracePt t="57422" x="4919663" y="3471863"/>
          <p14:tracePt t="57434" x="4935538" y="3471863"/>
          <p14:tracePt t="57446" x="4953000" y="3471863"/>
          <p14:tracePt t="57456" x="4970463" y="3471863"/>
          <p14:tracePt t="57467" x="4986338" y="3471863"/>
          <p14:tracePt t="57484" x="5003800" y="3471863"/>
          <p14:tracePt t="57493" x="5021263" y="3471863"/>
          <p14:tracePt t="57501" x="5029200" y="3471863"/>
          <p14:tracePt t="57512" x="5037138" y="3471863"/>
          <p14:tracePt t="57525" x="5054600" y="3471863"/>
          <p14:tracePt t="57546" x="5062538" y="3471863"/>
          <p14:tracePt t="57559" x="5080000" y="3471863"/>
          <p14:tracePt t="57569" x="5087938" y="3471863"/>
          <p14:tracePt t="57580" x="5097463" y="3471863"/>
          <p14:tracePt t="57593" x="5105400" y="3471863"/>
          <p14:tracePt t="57603" x="5122863" y="3471863"/>
          <p14:tracePt t="57613" x="5130800" y="3471863"/>
          <p14:tracePt t="57626" x="5148263" y="3471863"/>
          <p14:tracePt t="57636" x="5156200" y="3471863"/>
          <p14:tracePt t="57647" x="5164138" y="3471863"/>
          <p14:tracePt t="57669" x="5173663" y="3471863"/>
          <p14:tracePt t="57692" x="5181600" y="3471863"/>
          <p14:tracePt t="57703" x="5189538" y="3471863"/>
          <p14:tracePt t="57715" x="5199063" y="3471863"/>
          <p14:tracePt t="57727" x="5207000" y="3471863"/>
          <p14:tracePt t="57748" x="5224463" y="3479800"/>
          <p14:tracePt t="57760" x="5232400" y="3479800"/>
          <p14:tracePt t="57771" x="5240338" y="3479800"/>
          <p14:tracePt t="57782" x="5249863" y="3479800"/>
          <p14:tracePt t="57794" x="5257800" y="3479800"/>
          <p14:tracePt t="57804" x="5275263" y="3487738"/>
          <p14:tracePt t="57817" x="5291138" y="3487738"/>
          <p14:tracePt t="57828" x="5308600" y="3497263"/>
          <p14:tracePt t="57838" x="5326063" y="3497263"/>
          <p14:tracePt t="57850" x="5334000" y="3497263"/>
          <p14:tracePt t="57862" x="5351463" y="3505200"/>
          <p14:tracePt t="57883" x="5359400" y="3505200"/>
          <p14:tracePt t="59368" x="5351463" y="3505200"/>
          <p14:tracePt t="59380" x="5326063" y="3505200"/>
          <p14:tracePt t="59391" x="5283200" y="3505200"/>
          <p14:tracePt t="59403" x="5224463" y="3505200"/>
          <p14:tracePt t="59413" x="5105400" y="3505200"/>
          <p14:tracePt t="59426" x="4927600" y="3497263"/>
          <p14:tracePt t="59436" x="4767263" y="3497263"/>
          <p14:tracePt t="59447" x="4538663" y="3505200"/>
          <p14:tracePt t="59461" x="4318000" y="3530600"/>
          <p14:tracePt t="59470" x="4132263" y="3563938"/>
          <p14:tracePt t="59482" x="3987800" y="3589338"/>
          <p14:tracePt t="59494" x="3802063" y="3632200"/>
          <p14:tracePt t="59504" x="3606800" y="3665538"/>
          <p14:tracePt t="59516" x="3344863" y="3700463"/>
          <p14:tracePt t="59527" x="3149600" y="3741738"/>
          <p14:tracePt t="59538" x="2870200" y="3802063"/>
          <p14:tracePt t="59549" x="2598738" y="3835400"/>
          <p14:tracePt t="59561" x="2455863" y="3868738"/>
          <p14:tracePt t="59572" x="2268538" y="3911600"/>
          <p14:tracePt t="59583" x="2125663" y="3937000"/>
          <p14:tracePt t="59594" x="1989138" y="3954463"/>
          <p14:tracePt t="59605" x="1912938" y="3970338"/>
          <p14:tracePt t="59617" x="1854200" y="3979863"/>
          <p14:tracePt t="59629" x="1811338" y="3979863"/>
          <p14:tracePt t="59639" x="1803400" y="3979863"/>
          <p14:tracePt t="59650" x="1795463" y="3979863"/>
          <p14:tracePt t="59661" x="1785938" y="3979863"/>
          <p14:tracePt t="59672" x="1795463" y="3987800"/>
          <p14:tracePt t="59684" x="1785938" y="3979863"/>
          <p14:tracePt t="59998" x="1785938" y="3987800"/>
          <p14:tracePt t="60032" x="1778000" y="3987800"/>
          <p14:tracePt t="60044" x="1770063" y="3987800"/>
          <p14:tracePt t="60077" x="1760538" y="3987800"/>
          <p14:tracePt t="60200" x="1752600" y="3987800"/>
          <p14:tracePt t="60223" x="1735138" y="3979863"/>
          <p14:tracePt t="60234" x="1727200" y="3979863"/>
          <p14:tracePt t="60246" x="1719263" y="3970338"/>
          <p14:tracePt t="60258" x="1701800" y="3970338"/>
          <p14:tracePt t="60269" x="1693863" y="3962400"/>
          <p14:tracePt t="60280" x="1676400" y="3954463"/>
          <p14:tracePt t="60294" x="1668463" y="3944938"/>
          <p14:tracePt t="60302" x="1658938" y="3944938"/>
          <p14:tracePt t="60314" x="1651000" y="3944938"/>
          <p14:tracePt t="60327" x="1651000" y="3937000"/>
          <p14:tracePt t="60369" x="1643063" y="3937000"/>
          <p14:tracePt t="60392" x="1625600" y="3937000"/>
          <p14:tracePt t="60403" x="1617663" y="3937000"/>
          <p14:tracePt t="60414" x="1608138" y="3929063"/>
          <p14:tracePt t="60427" x="1592263" y="3929063"/>
          <p14:tracePt t="60437" x="1574800" y="3929063"/>
          <p14:tracePt t="60448" x="1566863" y="3919538"/>
          <p14:tracePt t="60462" x="1557338" y="3919538"/>
          <p14:tracePt t="60471" x="1549400" y="3919538"/>
          <p14:tracePt t="60528" x="1541463" y="3919538"/>
          <p14:tracePt t="60549" x="1531938" y="3919538"/>
          <p14:tracePt t="60561" x="1524000" y="3919538"/>
          <p14:tracePt t="60573" x="1516063" y="3919538"/>
          <p14:tracePt t="60583" x="1506538" y="3919538"/>
          <p14:tracePt t="60600" x="1498600" y="3919538"/>
          <p14:tracePt t="60606" x="1481138" y="3919538"/>
          <p14:tracePt t="60617" x="1473200" y="3919538"/>
          <p14:tracePt t="60639" x="1465263" y="3919538"/>
          <p14:tracePt t="60763" x="1465263" y="3929063"/>
          <p14:tracePt t="60774" x="1455738" y="3929063"/>
          <p14:tracePt t="60808" x="1447800" y="3929063"/>
          <p14:tracePt t="60876" x="1439863" y="3929063"/>
          <p14:tracePt t="60911" x="1439863" y="3937000"/>
          <p14:tracePt t="61247" x="1439863" y="3944938"/>
          <p14:tracePt t="61303" x="1439863" y="3954463"/>
          <p14:tracePt t="61371" x="1439863" y="3962400"/>
          <p14:tracePt t="61404" x="1439863" y="3970338"/>
          <p14:tracePt t="61417" x="1447800" y="3970338"/>
          <p14:tracePt t="61429" x="1447800" y="3979863"/>
          <p14:tracePt t="61438" x="1447800" y="3987800"/>
          <p14:tracePt t="61450" x="1447800" y="4005263"/>
          <p14:tracePt t="61463" x="1447800" y="4021138"/>
          <p14:tracePt t="61472" x="1447800" y="4030663"/>
          <p14:tracePt t="61483" x="1455738" y="4056063"/>
          <p14:tracePt t="61496" x="1465263" y="4064000"/>
          <p14:tracePt t="61506" x="1473200" y="4081463"/>
          <p14:tracePt t="61517" x="1481138" y="4081463"/>
          <p14:tracePt t="61529" x="1490663" y="4089400"/>
          <p14:tracePt t="61540" x="1498600" y="4089400"/>
          <p14:tracePt t="61551" x="1506538" y="4089400"/>
          <p14:tracePt t="61584" x="1506538" y="4081463"/>
          <p14:tracePt t="61933" x="1516063" y="4089400"/>
          <p14:tracePt t="61955" x="1524000" y="4089400"/>
          <p14:tracePt t="62034" x="1531938" y="4089400"/>
          <p14:tracePt t="62068" x="1541463" y="4089400"/>
          <p14:tracePt t="62080" x="1541463" y="4097338"/>
          <p14:tracePt t="62091" x="1549400" y="4097338"/>
          <p14:tracePt t="62102" x="1549400" y="4106863"/>
          <p14:tracePt t="62114" x="1557338" y="4106863"/>
          <p14:tracePt t="62125" x="1566863" y="4114800"/>
          <p14:tracePt t="62136" x="1574800" y="4122738"/>
          <p14:tracePt t="62148" x="1592263" y="4122738"/>
          <p14:tracePt t="62159" x="1600200" y="4132263"/>
          <p14:tracePt t="62170" x="1617663" y="4140200"/>
          <p14:tracePt t="62181" x="1625600" y="4140200"/>
          <p14:tracePt t="62192" x="1643063" y="4148138"/>
          <p14:tracePt t="62203" x="1651000" y="4148138"/>
          <p14:tracePt t="62214" x="1668463" y="4165600"/>
          <p14:tracePt t="62226" x="1693863" y="4165600"/>
          <p14:tracePt t="62237" x="1709738" y="4173538"/>
          <p14:tracePt t="62248" x="1735138" y="4183063"/>
          <p14:tracePt t="62261" x="1778000" y="4191000"/>
          <p14:tracePt t="62271" x="1811338" y="4191000"/>
          <p14:tracePt t="62282" x="1836738" y="4191000"/>
          <p14:tracePt t="62295" x="1871663" y="4191000"/>
          <p14:tracePt t="62305" x="1905000" y="4191000"/>
          <p14:tracePt t="62317" x="1912938" y="4191000"/>
          <p14:tracePt t="62329" x="1938338" y="4191000"/>
          <p14:tracePt t="62340" x="1973263" y="4191000"/>
          <p14:tracePt t="62350" x="1989138" y="4191000"/>
          <p14:tracePt t="62363" x="2014538" y="4191000"/>
          <p14:tracePt t="62373" x="2032000" y="4191000"/>
          <p14:tracePt t="62384" x="2057400" y="4191000"/>
          <p14:tracePt t="62396" x="2074863" y="4191000"/>
          <p14:tracePt t="62407" x="2090738" y="4191000"/>
          <p14:tracePt t="62418" x="2108200" y="4191000"/>
          <p14:tracePt t="62429" x="2125663" y="4191000"/>
          <p14:tracePt t="62440" x="2133600" y="4191000"/>
          <p14:tracePt t="62451" x="2151063" y="4191000"/>
          <p14:tracePt t="62463" x="2159000" y="4191000"/>
          <p14:tracePt t="62474" x="2166938" y="4191000"/>
          <p14:tracePt t="62485" x="2176463" y="4191000"/>
          <p14:tracePt t="62496" x="2184400" y="4191000"/>
          <p14:tracePt t="62508" x="2201863" y="4191000"/>
          <p14:tracePt t="62530" x="2217738" y="4191000"/>
          <p14:tracePt t="62541" x="2227263" y="4191000"/>
          <p14:tracePt t="62552" x="2243138" y="4191000"/>
          <p14:tracePt t="62563" x="2252663" y="4191000"/>
          <p14:tracePt t="62586" x="2260600" y="4191000"/>
          <p14:tracePt t="62608" x="2268538" y="4191000"/>
          <p14:tracePt t="62900" x="2268538" y="4183063"/>
          <p14:tracePt t="62923" x="2278063" y="4183063"/>
          <p14:tracePt t="62946" x="2286000" y="4183063"/>
          <p14:tracePt t="62968" x="2293938" y="4183063"/>
          <p14:tracePt t="62991" x="2303463" y="4183063"/>
          <p14:tracePt t="63024" x="2311400" y="4173538"/>
          <p14:tracePt t="63047" x="2319338" y="4165600"/>
          <p14:tracePt t="63091" x="2319338" y="4157663"/>
          <p14:tracePt t="63114" x="2311400" y="4157663"/>
          <p14:tracePt t="63554" x="2319338" y="4157663"/>
          <p14:tracePt t="63598" x="2328863" y="4157663"/>
          <p14:tracePt t="63621" x="2336800" y="4157663"/>
          <p14:tracePt t="63632" x="2344738" y="4165600"/>
          <p14:tracePt t="63643" x="2370138" y="4165600"/>
          <p14:tracePt t="63655" x="2395538" y="4165600"/>
          <p14:tracePt t="63666" x="2430463" y="4165600"/>
          <p14:tracePt t="63677" x="2481263" y="4165600"/>
          <p14:tracePt t="63689" x="2514600" y="4165600"/>
          <p14:tracePt t="63700" x="2573338" y="4165600"/>
          <p14:tracePt t="63713" x="2633663" y="4165600"/>
          <p14:tracePt t="63723" x="2674938" y="4165600"/>
          <p14:tracePt t="63733" x="2709863" y="4165600"/>
          <p14:tracePt t="63746" x="2751138" y="4165600"/>
          <p14:tracePt t="63757" x="2794000" y="4165600"/>
          <p14:tracePt t="63767" x="2819400" y="4165600"/>
          <p14:tracePt t="63780" x="2852738" y="4157663"/>
          <p14:tracePt t="63790" x="2878138" y="4157663"/>
          <p14:tracePt t="63801" x="2903538" y="4157663"/>
          <p14:tracePt t="63814" x="2921000" y="4157663"/>
          <p14:tracePt t="63824" x="2938463" y="4157663"/>
          <p14:tracePt t="63835" x="2954338" y="4157663"/>
          <p14:tracePt t="63848" x="2979738" y="4157663"/>
          <p14:tracePt t="63857" x="2997200" y="4157663"/>
          <p14:tracePt t="63868" x="3014663" y="4157663"/>
          <p14:tracePt t="63881" x="3030538" y="4157663"/>
          <p14:tracePt t="63891" x="3030538" y="4148138"/>
          <p14:tracePt t="63902" x="3040063" y="4148138"/>
          <p14:tracePt t="63924" x="3048000" y="4148138"/>
          <p14:tracePt t="63947" x="3055938" y="4148138"/>
          <p14:tracePt t="64093" x="3055938" y="4140200"/>
          <p14:tracePt t="64104" x="3065463" y="4140200"/>
          <p14:tracePt t="64138" x="3065463" y="4132263"/>
          <p14:tracePt t="64161" x="3073400" y="4132263"/>
          <p14:tracePt t="64205" x="3073400" y="4122738"/>
          <p14:tracePt t="64296" x="3081338" y="4122738"/>
          <p14:tracePt t="64318" x="3081338" y="4114800"/>
          <p14:tracePt t="64374" x="3090863" y="4114800"/>
          <p14:tracePt t="64386" x="3090863" y="4106863"/>
          <p14:tracePt t="64431" x="3090863" y="4097338"/>
          <p14:tracePt t="64442" x="3098800" y="4097338"/>
          <p14:tracePt t="64498" x="3098800" y="4089400"/>
          <p14:tracePt t="64532" x="3106738" y="4089400"/>
          <p14:tracePt t="64565" x="3116263" y="4089400"/>
          <p14:tracePt t="64577" x="3116263" y="4081463"/>
          <p14:tracePt t="64600" x="3124200" y="4081463"/>
          <p14:tracePt t="64701" x="3124200" y="4071938"/>
          <p14:tracePt t="64714" x="3132138" y="4071938"/>
          <p14:tracePt t="64723" x="3132138" y="4064000"/>
          <p14:tracePt t="64746" x="3132138" y="4056063"/>
          <p14:tracePt t="64757" x="3141663" y="4056063"/>
          <p14:tracePt t="64768" x="3141663" y="4046538"/>
          <p14:tracePt t="64781" x="3141663" y="4038600"/>
          <p14:tracePt t="64802" x="3141663" y="4030663"/>
          <p14:tracePt t="64814" x="3149600" y="4030663"/>
          <p14:tracePt t="64835" x="3149600" y="4021138"/>
          <p14:tracePt t="64892" x="3149600" y="4013200"/>
          <p14:tracePt t="65544" x="3141663" y="4013200"/>
          <p14:tracePt t="65550" x="3124200" y="4013200"/>
          <p14:tracePt t="65558" x="3116263" y="4005263"/>
          <p14:tracePt t="65567" x="3098800" y="4005263"/>
          <p14:tracePt t="65578" x="3090863" y="4005263"/>
          <p14:tracePt t="65589" x="3081338" y="3995738"/>
          <p14:tracePt t="65602" x="3073400" y="3995738"/>
          <p14:tracePt t="65613" x="3065463" y="3987800"/>
          <p14:tracePt t="65634" x="3065463" y="3979863"/>
          <p14:tracePt t="65657" x="3065463" y="3970338"/>
          <p14:tracePt t="65679" x="3065463" y="3962400"/>
          <p14:tracePt t="65691" x="3065463" y="3954463"/>
          <p14:tracePt t="65713" x="3073400" y="3944938"/>
          <p14:tracePt t="65724" x="3073400" y="3937000"/>
          <p14:tracePt t="65758" x="3073400" y="3929063"/>
          <p14:tracePt t="66737" x="3065463" y="3929063"/>
          <p14:tracePt t="66748" x="3055938" y="3929063"/>
          <p14:tracePt t="66770" x="3048000" y="3929063"/>
          <p14:tracePt t="66804" x="3040063" y="3929063"/>
          <p14:tracePt t="66906" x="3030538" y="3929063"/>
          <p14:tracePt t="66911" x="3014663" y="3929063"/>
          <p14:tracePt t="66917" x="3005138" y="3929063"/>
          <p14:tracePt t="66928" x="2997200" y="3929063"/>
          <p14:tracePt t="66940" x="2979738" y="3929063"/>
          <p14:tracePt t="66951" x="2971800" y="3937000"/>
          <p14:tracePt t="66962" x="2963863" y="3937000"/>
          <p14:tracePt t="66973" x="2954338" y="3937000"/>
          <p14:tracePt t="66996" x="2946400" y="3937000"/>
          <p14:tracePt t="67029" x="2938463" y="3937000"/>
          <p14:tracePt t="67333" x="2946400" y="3937000"/>
          <p14:tracePt t="67355" x="2954338" y="3937000"/>
          <p14:tracePt t="67378" x="2963863" y="3937000"/>
          <p14:tracePt t="67401" x="2971800" y="3937000"/>
          <p14:tracePt t="67412" x="2989263" y="3937000"/>
          <p14:tracePt t="67435" x="3005138" y="3937000"/>
          <p14:tracePt t="67446" x="3014663" y="3937000"/>
          <p14:tracePt t="67457" x="3022600" y="3937000"/>
          <p14:tracePt t="67479" x="3030538" y="3937000"/>
          <p14:tracePt t="67547" x="3040063" y="3937000"/>
          <p14:tracePt t="68291" x="3055938" y="3937000"/>
          <p14:tracePt t="68302" x="3073400" y="3937000"/>
          <p14:tracePt t="68312" x="3090863" y="3937000"/>
          <p14:tracePt t="68324" x="3106738" y="3937000"/>
          <p14:tracePt t="68335" x="3124200" y="3937000"/>
          <p14:tracePt t="68346" x="3141663" y="3937000"/>
          <p14:tracePt t="68357" x="3149600" y="3937000"/>
          <p14:tracePt t="68492" x="3157538" y="3937000"/>
          <p14:tracePt t="68525" x="3167063" y="3937000"/>
          <p14:tracePt t="68548" x="3175000" y="3937000"/>
          <p14:tracePt t="68570" x="3182938" y="3937000"/>
          <p14:tracePt t="68583" x="3192463" y="3937000"/>
          <p14:tracePt t="68593" x="3200400" y="3937000"/>
          <p14:tracePt t="68605" x="3208338" y="3937000"/>
          <p14:tracePt t="68627" x="3217863" y="3937000"/>
          <p14:tracePt t="68639" x="3225800" y="3937000"/>
          <p14:tracePt t="68661" x="3233738" y="3937000"/>
          <p14:tracePt t="68673" x="3243263" y="3937000"/>
          <p14:tracePt t="68694" x="3251200" y="3937000"/>
          <p14:tracePt t="68717" x="3259138" y="3937000"/>
          <p14:tracePt t="68739" x="3259138" y="3944938"/>
          <p14:tracePt t="69099" x="3251200" y="3944938"/>
          <p14:tracePt t="69110" x="3259138" y="3944938"/>
          <p14:tracePt t="69133" x="3268663" y="3944938"/>
          <p14:tracePt t="69200" x="3276600" y="3944938"/>
          <p14:tracePt t="69212" x="3294063" y="3944938"/>
          <p14:tracePt t="69224" x="3302000" y="3944938"/>
          <p14:tracePt t="69234" x="3319463" y="3954463"/>
          <p14:tracePt t="69246" x="3327400" y="3954463"/>
          <p14:tracePt t="69258" x="3335338" y="3954463"/>
          <p14:tracePt t="69279" x="3344863" y="3954463"/>
          <p14:tracePt t="69482" x="3370263" y="3954463"/>
          <p14:tracePt t="69493" x="3403600" y="3954463"/>
          <p14:tracePt t="69504" x="3429000" y="3954463"/>
          <p14:tracePt t="69518" x="3471863" y="3954463"/>
          <p14:tracePt t="69527" x="3505200" y="3954463"/>
          <p14:tracePt t="69538" x="3548063" y="3954463"/>
          <p14:tracePt t="69552" x="3556000" y="3954463"/>
          <p14:tracePt t="69561" x="3573463" y="3954463"/>
          <p14:tracePt t="69651" x="3581400" y="3954463"/>
          <p14:tracePt t="69707" x="3589338" y="3954463"/>
          <p14:tracePt t="69719" x="3598863" y="3954463"/>
          <p14:tracePt t="69729" x="3606800" y="3962400"/>
          <p14:tracePt t="69741" x="3624263" y="3962400"/>
          <p14:tracePt t="69753" x="3640138" y="3962400"/>
          <p14:tracePt t="69764" x="3665538" y="3962400"/>
          <p14:tracePt t="69775" x="3700463" y="3962400"/>
          <p14:tracePt t="69787" x="3741738" y="3962400"/>
          <p14:tracePt t="69797" x="3767138" y="3962400"/>
          <p14:tracePt t="69808" x="3810000" y="3962400"/>
          <p14:tracePt t="69821" x="3835400" y="3962400"/>
          <p14:tracePt t="69831" x="3860800" y="3962400"/>
          <p14:tracePt t="69842" x="3878263" y="3962400"/>
          <p14:tracePt t="69854" x="3903663" y="3962400"/>
          <p14:tracePt t="69865" x="3919538" y="3970338"/>
          <p14:tracePt t="69876" x="3937000" y="3970338"/>
          <p14:tracePt t="69899" x="3944938" y="3970338"/>
          <p14:tracePt t="69910" x="3954463" y="3970338"/>
          <p14:tracePt t="69922" x="3970338" y="3970338"/>
          <p14:tracePt t="69933" x="3979863" y="3970338"/>
          <p14:tracePt t="69943" x="3995738" y="3970338"/>
          <p14:tracePt t="69956" x="4005263" y="3970338"/>
          <p14:tracePt t="69967" x="4013200" y="3970338"/>
          <p14:tracePt t="69977" x="4021138" y="3970338"/>
          <p14:tracePt t="69989" x="4030663" y="3970338"/>
          <p14:tracePt t="70010" x="4038600" y="3970338"/>
          <p14:tracePt t="70078" x="4046538" y="3970338"/>
          <p14:tracePt t="70101" x="4056063" y="3970338"/>
          <p14:tracePt t="70113" x="4064000" y="3979863"/>
          <p14:tracePt t="70124" x="4071938" y="3979863"/>
          <p14:tracePt t="70135" x="4081463" y="3979863"/>
          <p14:tracePt t="70146" x="4089400" y="3987800"/>
          <p14:tracePt t="70158" x="4097338" y="3987800"/>
          <p14:tracePt t="70169" x="4114800" y="3987800"/>
          <p14:tracePt t="70179" x="4132263" y="3987800"/>
          <p14:tracePt t="70192" x="4140200" y="3995738"/>
          <p14:tracePt t="70202" x="4148138" y="3995738"/>
          <p14:tracePt t="70224" x="4157663" y="3995738"/>
          <p14:tracePt t="70237" x="4165600" y="3995738"/>
          <p14:tracePt t="70247" x="4173538" y="3995738"/>
          <p14:tracePt t="70259" x="4183063" y="3995738"/>
          <p14:tracePt t="70270" x="4191000" y="3995738"/>
          <p14:tracePt t="70282" x="4198938" y="3995738"/>
          <p14:tracePt t="70292" x="4224338" y="3995738"/>
          <p14:tracePt t="70304" x="4241800" y="3995738"/>
          <p14:tracePt t="70316" x="4259263" y="3995738"/>
          <p14:tracePt t="70326" x="4267200" y="3995738"/>
          <p14:tracePt t="70338" x="4284663" y="3995738"/>
          <p14:tracePt t="70350" x="4292600" y="3995738"/>
          <p14:tracePt t="70371" x="4275138" y="3995738"/>
          <p14:tracePt t="70798" x="4275138" y="4005263"/>
          <p14:tracePt t="70809" x="4284663" y="4005263"/>
          <p14:tracePt t="70822" x="4300538" y="4005263"/>
          <p14:tracePt t="70834" x="4310063" y="4005263"/>
          <p14:tracePt t="70855" x="4318000" y="4013200"/>
          <p14:tracePt t="70868" x="4335463" y="4013200"/>
          <p14:tracePt t="70877" x="4343400" y="4013200"/>
          <p14:tracePt t="70888" x="4351338" y="4013200"/>
          <p14:tracePt t="70902" x="4368800" y="4013200"/>
          <p14:tracePt t="70911" x="4376738" y="4013200"/>
          <p14:tracePt t="70922" x="4386263" y="4013200"/>
          <p14:tracePt t="70936" x="4402138" y="4021138"/>
          <p14:tracePt t="70945" x="4411663" y="4021138"/>
          <p14:tracePt t="70956" x="4419600" y="4021138"/>
          <p14:tracePt t="70978" x="4427538" y="4021138"/>
          <p14:tracePt t="70989" x="4437063" y="4021138"/>
          <p14:tracePt t="71023" x="4445000" y="4021138"/>
          <p14:tracePt t="71689" x="4452938" y="4021138"/>
          <p14:tracePt t="71698" x="4462463" y="4013200"/>
          <p14:tracePt t="71710" x="4478338" y="4013200"/>
          <p14:tracePt t="71721" x="4495800" y="4013200"/>
          <p14:tracePt t="71732" x="4503738" y="4013200"/>
          <p14:tracePt t="71743" x="4521200" y="4013200"/>
          <p14:tracePt t="71755" x="4529138" y="4013200"/>
          <p14:tracePt t="71766" x="4538663" y="4013200"/>
          <p14:tracePt t="71777" x="4554538" y="4013200"/>
          <p14:tracePt t="71798" x="4564063" y="4013200"/>
          <p14:tracePt t="71802" x="4572000" y="4013200"/>
          <p14:tracePt t="71822" x="4579938" y="4013200"/>
          <p14:tracePt t="71867" x="4589463" y="4013200"/>
          <p14:tracePt t="71878" x="4597400" y="4013200"/>
          <p14:tracePt t="71901" x="4614863" y="4013200"/>
          <p14:tracePt t="71912" x="4622800" y="4013200"/>
          <p14:tracePt t="71923" x="4640263" y="4013200"/>
          <p14:tracePt t="71936" x="4648200" y="4013200"/>
          <p14:tracePt t="71946" x="4656138" y="4013200"/>
          <p14:tracePt t="71957" x="4673600" y="4013200"/>
          <p14:tracePt t="71970" x="4681538" y="4013200"/>
          <p14:tracePt t="71980" x="4691063" y="4013200"/>
          <p14:tracePt t="71991" x="4699000" y="4013200"/>
          <p14:tracePt t="72047" x="4706938" y="4013200"/>
          <p14:tracePt t="72137" x="4716463" y="4013200"/>
          <p14:tracePt t="72159" x="4724400" y="4013200"/>
          <p14:tracePt t="72165" x="4741863" y="4013200"/>
          <p14:tracePt t="72173" x="4757738" y="4013200"/>
          <p14:tracePt t="72185" x="4783138" y="4013200"/>
          <p14:tracePt t="72194" x="4818063" y="4013200"/>
          <p14:tracePt t="72205" x="4859338" y="4013200"/>
          <p14:tracePt t="72216" x="4884738" y="4013200"/>
          <p14:tracePt t="72227" x="4927600" y="4013200"/>
          <p14:tracePt t="72238" x="4960938" y="4013200"/>
          <p14:tracePt t="72250" x="5003800" y="4013200"/>
          <p14:tracePt t="72261" x="5029200" y="4013200"/>
          <p14:tracePt t="72272" x="5072063" y="4013200"/>
          <p14:tracePt t="72285" x="5105400" y="4013200"/>
          <p14:tracePt t="72295" x="5130800" y="4013200"/>
          <p14:tracePt t="72306" x="5164138" y="4013200"/>
          <p14:tracePt t="72319" x="5189538" y="4013200"/>
          <p14:tracePt t="72328" x="5207000" y="4021138"/>
          <p14:tracePt t="72339" x="5224463" y="4021138"/>
          <p14:tracePt t="72353" x="5232400" y="4021138"/>
          <p14:tracePt t="72362" x="5240338" y="4021138"/>
          <p14:tracePt t="72452" x="5249863" y="4021138"/>
          <p14:tracePt t="72463" x="5257800" y="4021138"/>
          <p14:tracePt t="72475" x="5265738" y="4021138"/>
          <p14:tracePt t="72487" x="5275263" y="4021138"/>
          <p14:tracePt t="72497" x="5283200" y="4021138"/>
          <p14:tracePt t="72508" x="5300663" y="4021138"/>
          <p14:tracePt t="72520" x="5308600" y="4021138"/>
          <p14:tracePt t="72531" x="5316538" y="4021138"/>
          <p14:tracePt t="72542" x="5326063" y="4021138"/>
          <p14:tracePt t="72565" x="5334000" y="4021138"/>
          <p14:tracePt t="72598" x="5341938" y="4021138"/>
          <p14:tracePt t="72621" x="5351463" y="4021138"/>
          <p14:tracePt t="72644" x="5359400" y="4021138"/>
          <p14:tracePt t="72677" x="5367338" y="4021138"/>
          <p14:tracePt t="72711" x="5376863" y="4021138"/>
          <p14:tracePt t="72745" x="5384800" y="4021138"/>
          <p14:tracePt t="72778" x="5392738" y="4021138"/>
          <p14:tracePt t="72857" x="5402263" y="4021138"/>
          <p14:tracePt t="72879" x="5410200" y="4021138"/>
          <p14:tracePt t="72913" x="5418138" y="4021138"/>
          <p14:tracePt t="72924" x="5418138" y="4030663"/>
          <p14:tracePt t="72937" x="5427663" y="4030663"/>
          <p14:tracePt t="73070" x="5435600" y="4030663"/>
          <p14:tracePt t="73093" x="5443538" y="4030663"/>
          <p14:tracePt t="74015" x="5435600" y="4030663"/>
          <p14:tracePt t="74043" x="5427663" y="4030663"/>
          <p14:tracePt t="74044" x="5418138" y="4030663"/>
          <p14:tracePt t="74060" x="5402263" y="4030663"/>
          <p14:tracePt t="74062" x="5384800" y="4030663"/>
          <p14:tracePt t="74080" x="5367338" y="4030663"/>
          <p14:tracePt t="74096" x="5341938" y="4030663"/>
          <p14:tracePt t="74097" x="5326063" y="4030663"/>
          <p14:tracePt t="74123" x="5291138" y="4030663"/>
          <p14:tracePt t="74124" x="5257800" y="4030663"/>
          <p14:tracePt t="74162" x="5189538" y="4038600"/>
          <p14:tracePt t="74164" x="5087938" y="4038600"/>
          <p14:tracePt t="74183" x="5021263" y="4046538"/>
          <p14:tracePt t="74199" x="4935538" y="4046538"/>
          <p14:tracePt t="74201" x="4833938" y="4046538"/>
          <p14:tracePt t="74220" x="4749800" y="4046538"/>
          <p14:tracePt t="74222" x="4630738" y="4046538"/>
          <p14:tracePt t="74230" x="4487863" y="4046538"/>
          <p14:tracePt t="74242" x="4351338" y="4046538"/>
          <p14:tracePt t="74254" x="4241800" y="4046538"/>
          <p14:tracePt t="74263" x="4114800" y="4046538"/>
          <p14:tracePt t="74286" x="3937000" y="4046538"/>
          <p14:tracePt t="74287" x="3767138" y="4038600"/>
          <p14:tracePt t="74297" x="3657600" y="4038600"/>
          <p14:tracePt t="74310" x="3479800" y="4030663"/>
          <p14:tracePt t="74321" x="3327400" y="4021138"/>
          <p14:tracePt t="74331" x="3251200" y="4021138"/>
          <p14:tracePt t="74342" x="3157538" y="4021138"/>
          <p14:tracePt t="74354" x="3065463" y="4021138"/>
          <p14:tracePt t="74365" x="2979738" y="4021138"/>
          <p14:tracePt t="74376" x="2928938" y="4021138"/>
          <p14:tracePt t="74388" x="2878138" y="4021138"/>
          <p14:tracePt t="74398" x="2836863" y="4021138"/>
          <p14:tracePt t="74410" x="2801938" y="4021138"/>
          <p14:tracePt t="74421" x="2768600" y="4021138"/>
          <p14:tracePt t="74432" x="2735263" y="4021138"/>
          <p14:tracePt t="74444" x="2709863" y="4021138"/>
          <p14:tracePt t="74455" x="2684463" y="4021138"/>
          <p14:tracePt t="74466" x="2659063" y="4021138"/>
          <p14:tracePt t="74478" x="2624138" y="4021138"/>
          <p14:tracePt t="74488" x="2582863" y="4021138"/>
          <p14:tracePt t="74500" x="2557463" y="4021138"/>
          <p14:tracePt t="74511" x="2514600" y="4021138"/>
          <p14:tracePt t="74523" x="2481263" y="4021138"/>
          <p14:tracePt t="74533" x="2455863" y="4021138"/>
          <p14:tracePt t="74545" x="2420938" y="4021138"/>
          <p14:tracePt t="74556" x="2395538" y="4030663"/>
          <p14:tracePt t="74568" x="2354263" y="4030663"/>
          <p14:tracePt t="74578" x="2328863" y="4030663"/>
          <p14:tracePt t="74590" x="2293938" y="4030663"/>
          <p14:tracePt t="74602" x="2268538" y="4030663"/>
          <p14:tracePt t="74612" x="2252663" y="4021138"/>
          <p14:tracePt t="74624" x="2235200" y="4021138"/>
          <p14:tracePt t="74637" x="2227263" y="4021138"/>
          <p14:tracePt t="74646" x="2217738" y="4021138"/>
          <p14:tracePt t="74658" x="2209800" y="4021138"/>
          <p14:tracePt t="74670" x="2201863" y="4021138"/>
          <p14:tracePt t="74679" x="2192338" y="4021138"/>
          <p14:tracePt t="74940" x="2184400" y="4021138"/>
          <p14:tracePt t="74972" x="2176463" y="4021138"/>
          <p14:tracePt t="75703" x="2184400" y="4021138"/>
          <p14:tracePt t="75739" x="2192338" y="4021138"/>
          <p14:tracePt t="75748" x="2201863" y="4021138"/>
          <p14:tracePt t="75973" x="2192338" y="4013200"/>
          <p14:tracePt t="75995" x="2184400" y="4013200"/>
          <p14:tracePt t="76007" x="2176463" y="4013200"/>
          <p14:tracePt t="76018" x="2166938" y="4013200"/>
          <p14:tracePt t="76030" x="2159000" y="4013200"/>
          <p14:tracePt t="76041" x="2151063" y="4005263"/>
          <p14:tracePt t="76054" x="2133600" y="4005263"/>
          <p14:tracePt t="76063" x="2125663" y="4005263"/>
          <p14:tracePt t="76164" x="2116138" y="4005263"/>
          <p14:tracePt t="76176" x="2108200" y="4005263"/>
          <p14:tracePt t="76188" x="2090738" y="4005263"/>
          <p14:tracePt t="76199" x="2074863" y="4005263"/>
          <p14:tracePt t="76210" x="2049463" y="4005263"/>
          <p14:tracePt t="76222" x="2024063" y="4005263"/>
          <p14:tracePt t="76232" x="1998663" y="4005263"/>
          <p14:tracePt t="76244" x="1981200" y="4005263"/>
          <p14:tracePt t="76256" x="1973263" y="4005263"/>
          <p14:tracePt t="76266" x="1955800" y="3995738"/>
          <p14:tracePt t="76278" x="1947863" y="3995738"/>
          <p14:tracePt t="76289" x="1930400" y="3995738"/>
          <p14:tracePt t="76300" x="1922463" y="3995738"/>
          <p14:tracePt t="76311" x="1912938" y="3995738"/>
          <p14:tracePt t="76344" x="1905000" y="3995738"/>
          <p14:tracePt t="76378" x="1905000" y="4005263"/>
          <p14:tracePt t="76400" x="1897063" y="4005263"/>
          <p14:tracePt t="76413" x="1887538" y="4005263"/>
          <p14:tracePt t="76423" x="1871663" y="4005263"/>
          <p14:tracePt t="76435" x="1862138" y="4005263"/>
          <p14:tracePt t="76446" x="1846263" y="4005263"/>
          <p14:tracePt t="76457" x="1836738" y="4005263"/>
          <p14:tracePt t="76469" x="1820863" y="4005263"/>
          <p14:tracePt t="76480" x="1811338" y="4005263"/>
          <p14:tracePt t="76491" x="1803400" y="4005263"/>
          <p14:tracePt t="76524" x="1795463" y="4005263"/>
          <p14:tracePt t="76547" x="1785938" y="4005263"/>
          <p14:tracePt t="76569" x="1778000" y="4005263"/>
          <p14:tracePt t="76592" x="1770063" y="4005263"/>
          <p14:tracePt t="76605" x="1760538" y="4005263"/>
          <p14:tracePt t="76615" x="1744663" y="4005263"/>
          <p14:tracePt t="76626" x="1727200" y="4005263"/>
          <p14:tracePt t="76639" x="1719263" y="4005263"/>
          <p14:tracePt t="76648" x="1701800" y="4005263"/>
          <p14:tracePt t="76672" x="1693863" y="4005263"/>
          <p14:tracePt t="76727" x="1684338" y="4005263"/>
          <p14:tracePt t="76749" x="1676400" y="4005263"/>
          <p14:tracePt t="76773" x="1668463" y="4005263"/>
          <p14:tracePt t="76783" x="1658938" y="4005263"/>
          <p14:tracePt t="76794" x="1651000" y="4005263"/>
          <p14:tracePt t="76817" x="1643063" y="4005263"/>
          <p14:tracePt t="76828" x="1633538" y="4005263"/>
          <p14:tracePt t="76840" x="1633538" y="4013200"/>
          <p14:tracePt t="76862" x="1625600" y="4013200"/>
          <p14:tracePt t="76885" x="1617663" y="4013200"/>
          <p14:tracePt t="76918" x="1608138" y="4013200"/>
          <p14:tracePt t="76952" x="1600200" y="4013200"/>
          <p14:tracePt t="77019" x="1600200" y="4021138"/>
          <p14:tracePt t="77032" x="1608138" y="4021138"/>
          <p14:tracePt t="77042" x="1625600" y="4021138"/>
          <p14:tracePt t="77055" x="1643063" y="4021138"/>
          <p14:tracePt t="77064" x="1651000" y="4021138"/>
          <p14:tracePt t="77076" x="1676400" y="4021138"/>
          <p14:tracePt t="77089" x="1693863" y="4021138"/>
          <p14:tracePt t="77098" x="1719263" y="4021138"/>
          <p14:tracePt t="77110" x="1735138" y="4021138"/>
          <p14:tracePt t="77122" x="1760538" y="4021138"/>
          <p14:tracePt t="77133" x="1770063" y="4021138"/>
          <p14:tracePt t="77143" x="1785938" y="4021138"/>
          <p14:tracePt t="77156" x="1795463" y="4021138"/>
          <p14:tracePt t="77177" x="1803400" y="4021138"/>
          <p14:tracePt t="77190" x="1811338" y="4021138"/>
          <p14:tracePt t="77201" x="1828800" y="4021138"/>
          <p14:tracePt t="77211" x="1836738" y="4021138"/>
          <p14:tracePt t="77223" x="1854200" y="4021138"/>
          <p14:tracePt t="77234" x="1871663" y="4021138"/>
          <p14:tracePt t="77244" x="1887538" y="4013200"/>
          <p14:tracePt t="77262" x="1912938" y="4013200"/>
          <p14:tracePt t="77270" x="1938338" y="4013200"/>
          <p14:tracePt t="77280" x="1963738" y="4005263"/>
          <p14:tracePt t="77292" x="1989138" y="4005263"/>
          <p14:tracePt t="77301" x="2014538" y="4005263"/>
          <p14:tracePt t="77312" x="2039938" y="3995738"/>
          <p14:tracePt t="77325" x="2057400" y="3995738"/>
          <p14:tracePt t="77335" x="2074863" y="3995738"/>
          <p14:tracePt t="77346" x="2090738" y="3995738"/>
          <p14:tracePt t="77357" x="2116138" y="3995738"/>
          <p14:tracePt t="77376" x="2125663" y="3995738"/>
          <p14:tracePt t="77385" x="2151063" y="3995738"/>
          <p14:tracePt t="77394" x="2166938" y="3995738"/>
          <p14:tracePt t="77403" x="2192338" y="3995738"/>
          <p14:tracePt t="77413" x="2201863" y="3995738"/>
          <p14:tracePt t="77425" x="2227263" y="3995738"/>
          <p14:tracePt t="77436" x="2235200" y="3995738"/>
          <p14:tracePt t="77447" x="2243138" y="3995738"/>
          <p14:tracePt t="77459" x="2252663" y="4005263"/>
          <p14:tracePt t="77525" x="2260600" y="4005263"/>
          <p14:tracePt t="77548" x="2268538" y="4005263"/>
          <p14:tracePt t="77559" x="2286000" y="4005263"/>
          <p14:tracePt t="77572" x="2293938" y="4005263"/>
          <p14:tracePt t="77582" x="2303463" y="4005263"/>
          <p14:tracePt t="77595" x="2311400" y="4005263"/>
          <p14:tracePt t="77616" x="2319338" y="4005263"/>
          <p14:tracePt t="77638" x="2328863" y="4005263"/>
          <p14:tracePt t="77672" x="2336800" y="4005263"/>
          <p14:tracePt t="77795" x="2344738" y="4005263"/>
          <p14:tracePt t="77807" x="2344738" y="4013200"/>
          <p14:tracePt t="77874" x="2354263" y="4013200"/>
          <p14:tracePt t="77919" x="2362200" y="4013200"/>
          <p14:tracePt t="77942" x="2379663" y="4013200"/>
          <p14:tracePt t="77953" x="2387600" y="4013200"/>
          <p14:tracePt t="77965" x="2405063" y="4013200"/>
          <p14:tracePt t="77976" x="2413000" y="4013200"/>
          <p14:tracePt t="77998" x="2413000" y="4021138"/>
          <p14:tracePt t="78572" x="2430463" y="4021138"/>
          <p14:tracePt t="78583" x="2438400" y="4013200"/>
          <p14:tracePt t="78595" x="2471738" y="4013200"/>
          <p14:tracePt t="78608" x="2532063" y="4013200"/>
          <p14:tracePt t="78617" x="2608263" y="4005263"/>
          <p14:tracePt t="78628" x="2667000" y="3995738"/>
          <p14:tracePt t="78641" x="2735263" y="3987800"/>
          <p14:tracePt t="78652" x="2786063" y="3970338"/>
          <p14:tracePt t="78662" x="2811463" y="3970338"/>
          <p14:tracePt t="78677" x="2836863" y="3962400"/>
          <p14:tracePt t="78691" x="2844800" y="3962400"/>
          <p14:tracePt t="78698" x="2852738" y="3962400"/>
          <p14:tracePt t="83477" x="2836863" y="3962400"/>
          <p14:tracePt t="83488" x="2819400" y="3962400"/>
          <p14:tracePt t="83500" x="2776538" y="3970338"/>
          <p14:tracePt t="83512" x="2725738" y="3987800"/>
          <p14:tracePt t="83524" x="2684463" y="4005263"/>
          <p14:tracePt t="83534" x="2590800" y="4038600"/>
          <p14:tracePt t="83545" x="2514600" y="4064000"/>
          <p14:tracePt t="83556" x="2379663" y="4114800"/>
          <p14:tracePt t="83567" x="2227263" y="4183063"/>
          <p14:tracePt t="83578" x="2141538" y="4216400"/>
          <p14:tracePt t="83590" x="2032000" y="4267200"/>
          <p14:tracePt t="83601" x="1963738" y="4292600"/>
          <p14:tracePt t="83613" x="1905000" y="4325938"/>
          <p14:tracePt t="83624" x="1879600" y="4343400"/>
          <p14:tracePt t="83635" x="1862138" y="4351338"/>
          <p14:tracePt t="83657" x="1854200" y="4351338"/>
          <p14:tracePt t="83814" x="1854200" y="4360863"/>
          <p14:tracePt t="83827" x="1846263" y="4368800"/>
          <p14:tracePt t="83837" x="1836738" y="4368800"/>
          <p14:tracePt t="83849" x="1836738" y="4376738"/>
          <p14:tracePt t="83861" x="1828800" y="4386263"/>
          <p14:tracePt t="83872" x="1820863" y="4394200"/>
          <p14:tracePt t="83883" x="1811338" y="4394200"/>
          <p14:tracePt t="83895" x="1811338" y="4402138"/>
          <p14:tracePt t="83907" x="1803400" y="4402138"/>
          <p14:tracePt t="83917" x="1795463" y="4411663"/>
          <p14:tracePt t="83939" x="1785938" y="4411663"/>
          <p14:tracePt t="83951" x="1770063" y="4419600"/>
          <p14:tracePt t="83961" x="1693863" y="4427538"/>
          <p14:tracePt t="84332" x="1701800" y="4427538"/>
          <p14:tracePt t="84366" x="1709738" y="4427538"/>
          <p14:tracePt t="84512" x="1701800" y="4427538"/>
          <p14:tracePt t="84883" x="1693863" y="4419600"/>
          <p14:tracePt t="84895" x="1684338" y="4419600"/>
          <p14:tracePt t="84917" x="1676400" y="4419600"/>
          <p14:tracePt t="85491" x="1668463" y="4419600"/>
          <p14:tracePt t="85502" x="1668463" y="4411663"/>
          <p14:tracePt t="85514" x="1658938" y="4411663"/>
          <p14:tracePt t="85536" x="1651000" y="4411663"/>
          <p14:tracePt t="85783" x="1643063" y="4411663"/>
          <p14:tracePt t="85817" x="1633538" y="4411663"/>
          <p14:tracePt t="85829" x="1625600" y="4411663"/>
          <p14:tracePt t="85850" x="1617663" y="4411663"/>
          <p14:tracePt t="85863" x="1608138" y="4411663"/>
          <p14:tracePt t="85884" x="1600200" y="4411663"/>
          <p14:tracePt t="85897" x="1592263" y="4411663"/>
          <p14:tracePt t="85907" x="1582738" y="4411663"/>
          <p14:tracePt t="85930" x="1574800" y="4411663"/>
          <p14:tracePt t="85941" x="1557338" y="4411663"/>
          <p14:tracePt t="85953" x="1549400" y="4419600"/>
          <p14:tracePt t="85964" x="1541463" y="4419600"/>
          <p14:tracePt t="85975" x="1531938" y="4427538"/>
          <p14:tracePt t="85986" x="1524000" y="4427538"/>
          <p14:tracePt t="86004" x="1506538" y="4437063"/>
          <p14:tracePt t="86013" x="1498600" y="4437063"/>
          <p14:tracePt t="86020" x="1490663" y="4445000"/>
          <p14:tracePt t="86031" x="1481138" y="4445000"/>
          <p14:tracePt t="86053" x="1473200" y="4445000"/>
          <p14:tracePt t="86076" x="1465263" y="4452938"/>
          <p14:tracePt t="86099" x="1465263" y="4462463"/>
          <p14:tracePt t="86121" x="1465263" y="4470400"/>
          <p14:tracePt t="86132" x="1465263" y="4478338"/>
          <p14:tracePt t="86146" x="1465263" y="4487863"/>
          <p14:tracePt t="86155" x="1465263" y="4495800"/>
          <p14:tracePt t="86166" x="1465263" y="4503738"/>
          <p14:tracePt t="86188" x="1465263" y="4513263"/>
          <p14:tracePt t="86200" x="1465263" y="4521200"/>
          <p14:tracePt t="86213" x="1465263" y="4529138"/>
          <p14:tracePt t="86222" x="1473200" y="4538663"/>
          <p14:tracePt t="86233" x="1473200" y="4546600"/>
          <p14:tracePt t="86247" x="1481138" y="4564063"/>
          <p14:tracePt t="86256" x="1490663" y="4572000"/>
          <p14:tracePt t="86267" x="1498600" y="4579938"/>
          <p14:tracePt t="86280" x="1498600" y="4589463"/>
          <p14:tracePt t="86290" x="1506538" y="4597400"/>
          <p14:tracePt t="86301" x="1516063" y="4597400"/>
          <p14:tracePt t="86313" x="1524000" y="4605338"/>
          <p14:tracePt t="86323" x="1531938" y="4605338"/>
          <p14:tracePt t="86357" x="1541463" y="4605338"/>
          <p14:tracePt t="86368" x="1549400" y="4605338"/>
          <p14:tracePt t="86380" x="1557338" y="4605338"/>
          <p14:tracePt t="86391" x="1574800" y="4605338"/>
          <p14:tracePt t="86403" x="1582738" y="4605338"/>
          <p14:tracePt t="86414" x="1600200" y="4605338"/>
          <p14:tracePt t="86425" x="1617663" y="4614863"/>
          <p14:tracePt t="86437" x="1643063" y="4614863"/>
          <p14:tracePt t="86448" x="1651000" y="4614863"/>
          <p14:tracePt t="86459" x="1668463" y="4614863"/>
          <p14:tracePt t="86471" x="1684338" y="4622800"/>
          <p14:tracePt t="86481" x="1693863" y="4622800"/>
          <p14:tracePt t="86492" x="1719263" y="4622800"/>
          <p14:tracePt t="86504" x="1735138" y="4622800"/>
          <p14:tracePt t="86515" x="1760538" y="4630738"/>
          <p14:tracePt t="86526" x="1785938" y="4630738"/>
          <p14:tracePt t="86537" x="1828800" y="4630738"/>
          <p14:tracePt t="86548" x="1871663" y="4630738"/>
          <p14:tracePt t="86560" x="1905000" y="4622800"/>
          <p14:tracePt t="86571" x="1930400" y="4622800"/>
          <p14:tracePt t="86582" x="1981200" y="4622800"/>
          <p14:tracePt t="86595" x="2014538" y="4614863"/>
          <p14:tracePt t="86605" x="2039938" y="4614863"/>
          <p14:tracePt t="86616" x="2082800" y="4614863"/>
          <p14:tracePt t="86630" x="2125663" y="4614863"/>
          <p14:tracePt t="86638" x="2159000" y="4614863"/>
          <p14:tracePt t="86650" x="2176463" y="4614863"/>
          <p14:tracePt t="86663" x="2201863" y="4614863"/>
          <p14:tracePt t="86672" x="2217738" y="4614863"/>
          <p14:tracePt t="86684" x="2227263" y="4614863"/>
          <p14:tracePt t="86697" x="2235200" y="4614863"/>
          <p14:tracePt t="86706" x="2243138" y="4614863"/>
          <p14:tracePt t="86717" x="2252663" y="4605338"/>
          <p14:tracePt t="86730" x="2260600" y="4605338"/>
          <p14:tracePt t="86740" x="2268538" y="4605338"/>
          <p14:tracePt t="86751" x="2278063" y="4597400"/>
          <p14:tracePt t="86773" x="2286000" y="4589463"/>
          <p14:tracePt t="86785" x="2293938" y="4579938"/>
          <p14:tracePt t="86798" x="2303463" y="4579938"/>
          <p14:tracePt t="86807" x="2311400" y="4572000"/>
          <p14:tracePt t="86833" x="2319338" y="4564063"/>
          <p14:tracePt t="86842" x="2328863" y="4554538"/>
          <p14:tracePt t="86864" x="2328863" y="4546600"/>
          <p14:tracePt t="86875" x="2336800" y="4546600"/>
          <p14:tracePt t="86897" x="2336800" y="4538663"/>
          <p14:tracePt t="86908" x="2344738" y="4529138"/>
          <p14:tracePt t="86942" x="2344738" y="4521200"/>
          <p14:tracePt t="86987" x="2344738" y="4513263"/>
          <p14:tracePt t="87021" x="2344738" y="4503738"/>
          <p14:tracePt t="87043" x="2344738" y="4495800"/>
          <p14:tracePt t="87077" x="2344738" y="4487863"/>
          <p14:tracePt t="87122" x="2344738" y="4478338"/>
          <p14:tracePt t="87201" x="2336800" y="4470400"/>
          <p14:tracePt t="87223" x="2328863" y="4462463"/>
          <p14:tracePt t="87235" x="2319338" y="4462463"/>
          <p14:tracePt t="87247" x="2311400" y="4452938"/>
          <p14:tracePt t="87268" x="2303463" y="4445000"/>
          <p14:tracePt t="87280" x="2293938" y="4445000"/>
          <p14:tracePt t="87302" x="2286000" y="4445000"/>
          <p14:tracePt t="87314" x="2268538" y="4445000"/>
          <p14:tracePt t="87325" x="2260600" y="4445000"/>
          <p14:tracePt t="87336" x="2243138" y="4437063"/>
          <p14:tracePt t="87349" x="2235200" y="4437063"/>
          <p14:tracePt t="87359" x="2227263" y="4427538"/>
          <p14:tracePt t="87370" x="2217738" y="4427538"/>
          <p14:tracePt t="87392" x="2209800" y="4427538"/>
          <p14:tracePt t="87408" x="2201863" y="4427538"/>
          <p14:tracePt t="87426" x="2192338" y="4419600"/>
          <p14:tracePt t="87437" x="2184400" y="4419600"/>
          <p14:tracePt t="87449" x="2176463" y="4419600"/>
          <p14:tracePt t="87460" x="2159000" y="4419600"/>
          <p14:tracePt t="87471" x="2151063" y="4419600"/>
          <p14:tracePt t="87483" x="2133600" y="4419600"/>
          <p14:tracePt t="87494" x="2108200" y="4419600"/>
          <p14:tracePt t="87506" x="2090738" y="4419600"/>
          <p14:tracePt t="87517" x="2074863" y="4411663"/>
          <p14:tracePt t="87529" x="2049463" y="4411663"/>
          <p14:tracePt t="87540" x="2039938" y="4411663"/>
          <p14:tracePt t="87662" x="2032000" y="4411663"/>
          <p14:tracePt t="87696" x="2024063" y="4419600"/>
          <p14:tracePt t="87707" x="2014538" y="4419600"/>
          <p14:tracePt t="88079" x="2024063" y="4419600"/>
          <p14:tracePt t="88090" x="2039938" y="4419600"/>
          <p14:tracePt t="88110" x="2049463" y="4419600"/>
          <p14:tracePt t="88131" x="2108200" y="4427538"/>
          <p14:tracePt t="88139" x="2151063" y="4427538"/>
          <p14:tracePt t="88150" x="2192338" y="4437063"/>
          <p14:tracePt t="88159" x="2286000" y="4437063"/>
          <p14:tracePt t="88172" x="2395538" y="4445000"/>
          <p14:tracePt t="88183" x="2497138" y="4445000"/>
          <p14:tracePt t="88191" x="2674938" y="4445000"/>
          <p14:tracePt t="88204" x="2870200" y="4445000"/>
          <p14:tracePt t="88223" x="3065463" y="4445000"/>
          <p14:tracePt t="88238" x="3192463" y="4445000"/>
          <p14:tracePt t="88239" x="3370263" y="4445000"/>
          <p14:tracePt t="88250" x="3497263" y="4445000"/>
          <p14:tracePt t="88263" x="3589338" y="4445000"/>
          <p14:tracePt t="88285" x="3649663" y="4445000"/>
          <p14:tracePt t="88287" x="3683000" y="4445000"/>
          <p14:tracePt t="88306" x="3708400" y="4445000"/>
          <p14:tracePt t="88307" x="3725863" y="4445000"/>
          <p14:tracePt t="88331" x="3733800" y="4445000"/>
          <p14:tracePt t="88394" x="3741738" y="4445000"/>
          <p14:tracePt t="88416" x="3759200" y="4445000"/>
          <p14:tracePt t="88428" x="3767138" y="4445000"/>
          <p14:tracePt t="88438" x="3776663" y="4445000"/>
          <p14:tracePt t="88450" x="3792538" y="4445000"/>
          <p14:tracePt t="88462" x="3827463" y="4452938"/>
          <p14:tracePt t="88473" x="3852863" y="4452938"/>
          <p14:tracePt t="88483" x="3894138" y="4452938"/>
          <p14:tracePt t="88495" x="3937000" y="4462463"/>
          <p14:tracePt t="88506" x="3954463" y="4462463"/>
          <p14:tracePt t="88517" x="3979863" y="4462463"/>
          <p14:tracePt t="88530" x="3987800" y="4462463"/>
          <p14:tracePt t="88663" x="3987800" y="4470400"/>
          <p14:tracePt t="88669" x="3979863" y="4470400"/>
          <p14:tracePt t="88676" x="3970338" y="4470400"/>
          <p14:tracePt t="88687" x="3954463" y="4470400"/>
          <p14:tracePt t="88699" x="3937000" y="4478338"/>
          <p14:tracePt t="88709" x="3929063" y="4478338"/>
          <p14:tracePt t="88720" x="3911600" y="4478338"/>
          <p14:tracePt t="88732" x="3903663" y="4478338"/>
          <p14:tracePt t="89180" x="3911600" y="4478338"/>
          <p14:tracePt t="89192" x="3929063" y="4478338"/>
          <p14:tracePt t="89271" x="3929063" y="4487863"/>
          <p14:tracePt t="89283" x="3919538" y="4495800"/>
          <p14:tracePt t="89294" x="3919538" y="4513263"/>
          <p14:tracePt t="89304" x="3919538" y="4521200"/>
          <p14:tracePt t="89317" x="3929063" y="4546600"/>
          <p14:tracePt t="89327" x="3937000" y="4572000"/>
          <p14:tracePt t="89339" x="3954463" y="4589463"/>
          <p14:tracePt t="89350" x="3962400" y="4597400"/>
          <p14:tracePt t="89362" x="3979863" y="4614863"/>
          <p14:tracePt t="89373" x="3987800" y="4622800"/>
          <p14:tracePt t="89383" x="3995738" y="4622800"/>
          <p14:tracePt t="89473" x="4005263" y="4622800"/>
          <p14:tracePt t="89485" x="4013200" y="4622800"/>
          <p14:tracePt t="89497" x="4030663" y="4622800"/>
          <p14:tracePt t="89507" x="4038600" y="4622800"/>
          <p14:tracePt t="89518" x="4056063" y="4622800"/>
          <p14:tracePt t="89531" x="4081463" y="4622800"/>
          <p14:tracePt t="89541" x="4097338" y="4622800"/>
          <p14:tracePt t="89553" x="4114800" y="4622800"/>
          <p14:tracePt t="89566" x="4148138" y="4614863"/>
          <p14:tracePt t="89575" x="4191000" y="4614863"/>
          <p14:tracePt t="89586" x="4216400" y="4614863"/>
          <p14:tracePt t="89599" x="4267200" y="4605338"/>
          <p14:tracePt t="89608" x="4300538" y="4605338"/>
          <p14:tracePt t="89620" x="4335463" y="4605338"/>
          <p14:tracePt t="89633" x="4360863" y="4605338"/>
          <p14:tracePt t="89642" x="4394200" y="4605338"/>
          <p14:tracePt t="89653" x="4427538" y="4605338"/>
          <p14:tracePt t="89666" x="4445000" y="4605338"/>
          <p14:tracePt t="89676" x="4470400" y="4605338"/>
          <p14:tracePt t="89687" x="4495800" y="4614863"/>
          <p14:tracePt t="89700" x="4538663" y="4614863"/>
          <p14:tracePt t="89710" x="4564063" y="4614863"/>
          <p14:tracePt t="89721" x="4597400" y="4622800"/>
          <p14:tracePt t="89733" x="4630738" y="4622800"/>
          <p14:tracePt t="89743" x="4665663" y="4622800"/>
          <p14:tracePt t="89755" x="4691063" y="4622800"/>
          <p14:tracePt t="89767" x="4716463" y="4614863"/>
          <p14:tracePt t="89777" x="4741863" y="4614863"/>
          <p14:tracePt t="89789" x="4757738" y="4614863"/>
          <p14:tracePt t="89800" x="4783138" y="4614863"/>
          <p14:tracePt t="89811" x="4800600" y="4614863"/>
          <p14:tracePt t="89823" x="4818063" y="4614863"/>
          <p14:tracePt t="89833" x="4826000" y="4605338"/>
          <p14:tracePt t="89844" x="4843463" y="4605338"/>
          <p14:tracePt t="89856" x="4859338" y="4605338"/>
          <p14:tracePt t="89867" x="4868863" y="4605338"/>
          <p14:tracePt t="89878" x="4876800" y="4605338"/>
          <p14:tracePt t="89890" x="4884738" y="4605338"/>
          <p14:tracePt t="89912" x="4894263" y="4605338"/>
          <p14:tracePt t="89934" x="4902200" y="4605338"/>
          <p14:tracePt t="90013" x="4910138" y="4605338"/>
          <p14:tracePt t="90025" x="4919663" y="4605338"/>
          <p14:tracePt t="90036" x="4927600" y="4605338"/>
          <p14:tracePt t="90049" x="4945063" y="4605338"/>
          <p14:tracePt t="90058" x="4960938" y="4605338"/>
          <p14:tracePt t="90070" x="4978400" y="4605338"/>
          <p14:tracePt t="90083" x="5003800" y="4605338"/>
          <p14:tracePt t="90093" x="5029200" y="4605338"/>
          <p14:tracePt t="90104" x="5037138" y="4605338"/>
          <p14:tracePt t="90116" x="5046663" y="4605338"/>
          <p14:tracePt t="90126" x="5054600" y="4614863"/>
          <p14:tracePt t="90249" x="5062538" y="4614863"/>
          <p14:tracePt t="90272" x="5072063" y="4614863"/>
          <p14:tracePt t="90306" x="5080000" y="4614863"/>
          <p14:tracePt t="90430" x="5072063" y="4614863"/>
          <p14:tracePt t="90441" x="5054600" y="4614863"/>
          <p14:tracePt t="90452" x="5046663" y="4614863"/>
          <p14:tracePt t="90790" x="5054600" y="4614863"/>
          <p14:tracePt t="90801" x="5072063" y="4614863"/>
          <p14:tracePt t="90812" x="5080000" y="4614863"/>
          <p14:tracePt t="90846" x="5087938" y="4614863"/>
          <p14:tracePt t="90868" x="5105400" y="4614863"/>
          <p14:tracePt t="90881" x="5122863" y="4614863"/>
          <p14:tracePt t="90891" x="5148263" y="4614863"/>
          <p14:tracePt t="90902" x="5164138" y="4614863"/>
          <p14:tracePt t="90914" x="5189538" y="4614863"/>
          <p14:tracePt t="90925" x="5207000" y="4614863"/>
          <p14:tracePt t="90936" x="5214938" y="4614863"/>
          <p14:tracePt t="90948" x="5224463" y="4614863"/>
          <p14:tracePt t="90958" x="5232400" y="4614863"/>
          <p14:tracePt t="91376" x="5240338" y="4614863"/>
          <p14:tracePt t="91386" x="5249863" y="4614863"/>
          <p14:tracePt t="91398" x="5249863" y="4605338"/>
          <p14:tracePt t="91409" x="5257800" y="4605338"/>
          <p14:tracePt t="91432" x="5265738" y="4605338"/>
          <p14:tracePt t="91554" x="5275263" y="4605338"/>
          <p14:tracePt t="91611" x="5283200" y="4605338"/>
          <p14:tracePt t="91689" x="5291138" y="4605338"/>
          <p14:tracePt t="91881" x="5300663" y="4605338"/>
          <p14:tracePt t="91903" x="5308600" y="4605338"/>
          <p14:tracePt t="91949" x="5316538" y="4605338"/>
          <p14:tracePt t="92814" x="5308600" y="4605338"/>
          <p14:tracePt t="92826" x="5283200" y="4605338"/>
          <p14:tracePt t="92837" x="5207000" y="4614863"/>
          <p14:tracePt t="92850" x="5062538" y="4614863"/>
          <p14:tracePt t="92863" x="4935538" y="4622800"/>
          <p14:tracePt t="92872" x="4706938" y="4630738"/>
          <p14:tracePt t="92885" x="4478338" y="4640263"/>
          <p14:tracePt t="92894" x="4275138" y="4640263"/>
          <p14:tracePt t="92905" x="4038600" y="4630738"/>
          <p14:tracePt t="92918" x="3784600" y="4614863"/>
          <p14:tracePt t="92927" x="3581400" y="4605338"/>
          <p14:tracePt t="92938" x="3436938" y="4605338"/>
          <p14:tracePt t="92951" x="3268663" y="4597400"/>
          <p14:tracePt t="92961" x="3106738" y="4589463"/>
          <p14:tracePt t="92972" x="3040063" y="4589463"/>
          <p14:tracePt t="92984" x="2946400" y="4589463"/>
          <p14:tracePt t="92995" x="2913063" y="4589463"/>
          <p14:tracePt t="93006" x="2878138" y="4589463"/>
          <p14:tracePt t="93018" x="2852738" y="4589463"/>
          <p14:tracePt t="93028" x="2819400" y="4597400"/>
          <p14:tracePt t="93040" x="2786063" y="4597400"/>
          <p14:tracePt t="93051" x="2751138" y="4597400"/>
          <p14:tracePt t="93062" x="2725738" y="4597400"/>
          <p14:tracePt t="93074" x="2684463" y="4597400"/>
          <p14:tracePt t="93085" x="2641600" y="4605338"/>
          <p14:tracePt t="93096" x="2598738" y="4605338"/>
          <p14:tracePt t="93108" x="2522538" y="4614863"/>
          <p14:tracePt t="93118" x="2420938" y="4614863"/>
          <p14:tracePt t="93130" x="2311400" y="4622800"/>
          <p14:tracePt t="93142" x="2192338" y="4622800"/>
          <p14:tracePt t="93152" x="2057400" y="4614863"/>
          <p14:tracePt t="93164" x="1955800" y="4614863"/>
          <p14:tracePt t="93175" x="1922463" y="4614863"/>
          <p14:tracePt t="93186" x="1905000" y="4605338"/>
          <p14:tracePt t="93771" x="1905000" y="4597400"/>
          <p14:tracePt t="93784" x="1912938" y="4597400"/>
          <p14:tracePt t="93827" x="1922463" y="4597400"/>
          <p14:tracePt t="93928" x="1930400" y="4597400"/>
          <p14:tracePt t="93939" x="1938338" y="4597400"/>
          <p14:tracePt t="93952" x="1947863" y="4597400"/>
          <p14:tracePt t="93963" x="1963738" y="4597400"/>
          <p14:tracePt t="93973" x="1981200" y="4589463"/>
          <p14:tracePt t="93985" x="1998663" y="4589463"/>
          <p14:tracePt t="93996" x="2014538" y="4589463"/>
          <p14:tracePt t="94008" x="2024063" y="4589463"/>
          <p14:tracePt t="94018" x="2032000" y="4589463"/>
          <p14:tracePt t="94030" x="2039938" y="4589463"/>
          <p14:tracePt t="94041" x="2049463" y="4589463"/>
          <p14:tracePt t="94053" x="2057400" y="4589463"/>
          <p14:tracePt t="94065" x="2065338" y="4589463"/>
          <p14:tracePt t="94075" x="2074863" y="4589463"/>
          <p14:tracePt t="94087" x="2090738" y="4589463"/>
          <p14:tracePt t="94098" x="2108200" y="4589463"/>
          <p14:tracePt t="94108" x="2116138" y="4589463"/>
          <p14:tracePt t="94120" x="2133600" y="4589463"/>
          <p14:tracePt t="94132" x="2159000" y="4589463"/>
          <p14:tracePt t="94153" x="2176463" y="4589463"/>
          <p14:tracePt t="94165" x="2184400" y="4589463"/>
          <p14:tracePt t="94176" x="2201863" y="4589463"/>
          <p14:tracePt t="94189" x="2209800" y="4589463"/>
          <p14:tracePt t="94199" x="2217738" y="4589463"/>
          <p14:tracePt t="94210" x="2235200" y="4589463"/>
          <p14:tracePt t="94222" x="2243138" y="4589463"/>
          <p14:tracePt t="94232" x="2260600" y="4589463"/>
          <p14:tracePt t="94243" x="2268538" y="4589463"/>
          <p14:tracePt t="94255" x="2286000" y="4589463"/>
          <p14:tracePt t="94267" x="2293938" y="4589463"/>
          <p14:tracePt t="94277" x="2303463" y="4589463"/>
          <p14:tracePt t="94288" x="2319338" y="4589463"/>
          <p14:tracePt t="94301" x="2328863" y="4589463"/>
          <p14:tracePt t="94322" x="2336800" y="4589463"/>
          <p14:tracePt t="94390" x="2328863" y="4589463"/>
          <p14:tracePt t="94402" x="2319338" y="4589463"/>
          <p14:tracePt t="94412" x="2319338" y="4597400"/>
          <p14:tracePt t="94851" x="2328863" y="4597400"/>
          <p14:tracePt t="94862" x="2336800" y="4597400"/>
          <p14:tracePt t="94919" x="2344738" y="4597400"/>
          <p14:tracePt t="94930" x="2354263" y="4589463"/>
          <p14:tracePt t="94941" x="2362200" y="4589463"/>
          <p14:tracePt t="94953" x="2379663" y="4589463"/>
          <p14:tracePt t="94963" x="2395538" y="4589463"/>
          <p14:tracePt t="94975" x="2405063" y="4589463"/>
          <p14:tracePt t="94986" x="2413000" y="4589463"/>
          <p14:tracePt t="94997" x="2420938" y="4589463"/>
          <p14:tracePt t="95008" x="2430463" y="4589463"/>
          <p14:tracePt t="95021" x="2438400" y="4589463"/>
          <p14:tracePt t="95031" x="2446338" y="4589463"/>
          <p14:tracePt t="95042" x="2455863" y="4589463"/>
          <p14:tracePt t="95065" x="2463800" y="4589463"/>
          <p14:tracePt t="95109" x="2471738" y="4589463"/>
          <p14:tracePt t="95166" x="2481263" y="4589463"/>
          <p14:tracePt t="95188" x="2489200" y="4589463"/>
          <p14:tracePt t="95222" x="2497138" y="4589463"/>
          <p14:tracePt t="95244" x="2506663" y="4589463"/>
          <p14:tracePt t="95256" x="2514600" y="4589463"/>
          <p14:tracePt t="95268" x="2532063" y="4589463"/>
          <p14:tracePt t="95278" x="2540000" y="4589463"/>
          <p14:tracePt t="95290" x="2547938" y="4589463"/>
          <p14:tracePt t="95302" x="2557463" y="4589463"/>
          <p14:tracePt t="95313" x="2565400" y="4589463"/>
          <p14:tracePt t="95324" x="2573338" y="4589463"/>
          <p14:tracePt t="95346" x="2582863" y="4589463"/>
          <p14:tracePt t="95402" x="2590800" y="4589463"/>
          <p14:tracePt t="95413" x="2582863" y="4589463"/>
          <p14:tracePt t="95424" x="2573338" y="4589463"/>
          <p14:tracePt t="95436" x="2547938" y="4589463"/>
          <p14:tracePt t="96009" x="2557463" y="4589463"/>
          <p14:tracePt t="96021" x="2565400" y="4589463"/>
          <p14:tracePt t="96043" x="2573338" y="4589463"/>
          <p14:tracePt t="96077" x="2582863" y="4589463"/>
          <p14:tracePt t="96089" x="2598738" y="4589463"/>
          <p14:tracePt t="96099" x="2616200" y="4579938"/>
          <p14:tracePt t="96111" x="2649538" y="4579938"/>
          <p14:tracePt t="96123" x="2684463" y="4579938"/>
          <p14:tracePt t="96133" x="2717800" y="4579938"/>
          <p14:tracePt t="96146" x="2794000" y="4572000"/>
          <p14:tracePt t="96157" x="2895600" y="4572000"/>
          <p14:tracePt t="96169" x="3005138" y="4564063"/>
          <p14:tracePt t="96179" x="3106738" y="4564063"/>
          <p14:tracePt t="96190" x="3259138" y="4564063"/>
          <p14:tracePt t="96202" x="3436938" y="4564063"/>
          <p14:tracePt t="96213" x="3563938" y="4564063"/>
          <p14:tracePt t="96224" x="3708400" y="4564063"/>
          <p14:tracePt t="96236" x="3835400" y="4564063"/>
          <p14:tracePt t="96247" x="3937000" y="4554538"/>
          <p14:tracePt t="96258" x="3995738" y="4554538"/>
          <p14:tracePt t="96270" x="4089400" y="4554538"/>
          <p14:tracePt t="96280" x="4148138" y="4554538"/>
          <p14:tracePt t="96291" x="4183063" y="4554538"/>
          <p14:tracePt t="96303" x="4216400" y="4554538"/>
          <p14:tracePt t="96314" x="4241800" y="4554538"/>
          <p14:tracePt t="96325" x="4259263" y="4554538"/>
          <p14:tracePt t="96337" x="4267200" y="4554538"/>
          <p14:tracePt t="96347" x="4275138" y="4554538"/>
          <p14:tracePt t="96380" x="4284663" y="4554538"/>
          <p14:tracePt t="96619" x="4292600" y="4554538"/>
          <p14:tracePt t="96640" x="4300538" y="4554538"/>
          <p14:tracePt t="96653" x="4310063" y="4554538"/>
          <p14:tracePt t="96663" x="4318000" y="4554538"/>
          <p14:tracePt t="96674" x="4325938" y="4554538"/>
          <p14:tracePt t="96686" x="4335463" y="4554538"/>
          <p14:tracePt t="96707" x="4343400" y="4564063"/>
          <p14:tracePt t="96720" x="4351338" y="4564063"/>
          <p14:tracePt t="96853" x="4360863" y="4564063"/>
          <p14:tracePt t="96865" x="4368800" y="4564063"/>
          <p14:tracePt t="96876" x="4376738" y="4564063"/>
          <p14:tracePt t="96898" x="4386263" y="4564063"/>
          <p14:tracePt t="96921" x="4394200" y="4572000"/>
          <p14:tracePt t="96943" x="4402138" y="4572000"/>
          <p14:tracePt t="96966" x="4411663" y="4572000"/>
          <p14:tracePt t="96979" x="4419600" y="4572000"/>
          <p14:tracePt t="97000" x="4427538" y="4572000"/>
          <p14:tracePt t="97012" x="4437063" y="4572000"/>
          <p14:tracePt t="97033" x="4445000" y="4572000"/>
          <p14:tracePt t="97056" x="4452938" y="4572000"/>
          <p14:tracePt t="97078" x="4462463" y="4572000"/>
          <p14:tracePt t="97089" x="4470400" y="4572000"/>
          <p14:tracePt t="97112" x="4478338" y="4572000"/>
          <p14:tracePt t="97123" x="4487863" y="4572000"/>
          <p14:tracePt t="97146" x="4487863" y="4579938"/>
          <p14:tracePt t="97179" x="4478338" y="4579938"/>
          <p14:tracePt t="97663" x="4487863" y="4579938"/>
          <p14:tracePt t="97686" x="4495800" y="4579938"/>
          <p14:tracePt t="97697" x="4503738" y="4579938"/>
          <p14:tracePt t="97742" x="4513263" y="4579938"/>
          <p14:tracePt t="97764" x="4521200" y="4579938"/>
          <p14:tracePt t="97776" x="4529138" y="4579938"/>
          <p14:tracePt t="97788" x="4538663" y="4579938"/>
          <p14:tracePt t="97799" x="4554538" y="4579938"/>
          <p14:tracePt t="97810" x="4564063" y="4579938"/>
          <p14:tracePt t="97821" x="4579938" y="4579938"/>
          <p14:tracePt t="97840" x="4597400" y="4579938"/>
          <p14:tracePt t="97848" x="4605338" y="4579938"/>
          <p14:tracePt t="97855" x="4622800" y="4579938"/>
          <p14:tracePt t="97866" x="4630738" y="4579938"/>
          <p14:tracePt t="97877" x="4648200" y="4579938"/>
          <p14:tracePt t="97889" x="4656138" y="4589463"/>
          <p14:tracePt t="97900" x="4665663" y="4589463"/>
          <p14:tracePt t="97911" x="4681538" y="4589463"/>
          <p14:tracePt t="97922" x="4691063" y="4589463"/>
          <p14:tracePt t="97933" x="4699000" y="4589463"/>
          <p14:tracePt t="98203" x="4706938" y="4589463"/>
          <p14:tracePt t="100241" x="4699000" y="4589463"/>
          <p14:tracePt t="100251" x="4681538" y="4589463"/>
          <p14:tracePt t="100263" x="4648200" y="4589463"/>
          <p14:tracePt t="100274" x="4614863" y="4597400"/>
          <p14:tracePt t="100285" x="4572000" y="4597400"/>
          <p14:tracePt t="100296" x="4503738" y="4605338"/>
          <p14:tracePt t="100313" x="4411663" y="4622800"/>
          <p14:tracePt t="100323" x="4300538" y="4648200"/>
          <p14:tracePt t="100333" x="4140200" y="4691063"/>
          <p14:tracePt t="100341" x="3944938" y="4724400"/>
          <p14:tracePt t="100352" x="3767138" y="4757738"/>
          <p14:tracePt t="100364" x="3649663" y="4792663"/>
          <p14:tracePt t="100375" x="3454400" y="4833938"/>
          <p14:tracePt t="100386" x="3268663" y="4876800"/>
          <p14:tracePt t="100397" x="3132138" y="4919663"/>
          <p14:tracePt t="100409" x="2946400" y="4945063"/>
          <p14:tracePt t="100420" x="2794000" y="4953000"/>
          <p14:tracePt t="100431" x="2674938" y="4970463"/>
          <p14:tracePt t="100443" x="2608263" y="4970463"/>
          <p14:tracePt t="100455" x="2489200" y="4970463"/>
          <p14:tracePt t="100465" x="2405063" y="4970463"/>
          <p14:tracePt t="100477" x="2336800" y="4970463"/>
          <p14:tracePt t="100489" x="2278063" y="4978400"/>
          <p14:tracePt t="100498" x="2235200" y="4978400"/>
          <p14:tracePt t="100510" x="2201863" y="4986338"/>
          <p14:tracePt t="100522" x="2192338" y="4986338"/>
          <p14:tracePt t="100532" x="2176463" y="4986338"/>
          <p14:tracePt t="100544" x="2159000" y="4986338"/>
          <p14:tracePt t="101015" x="2166938" y="4986338"/>
          <p14:tracePt t="102029" x="2159000" y="4986338"/>
          <p14:tracePt t="102354" x="2151063" y="4986338"/>
          <p14:tracePt t="102377" x="2141538" y="4986338"/>
          <p14:tracePt t="104042" x="2133600" y="4986338"/>
          <p14:tracePt t="104053" x="2125663" y="4986338"/>
          <p14:tracePt t="104379" x="2151063" y="4986338"/>
          <p14:tracePt t="104392" x="2201863" y="4986338"/>
          <p14:tracePt t="104403" x="2227263" y="4986338"/>
          <p14:tracePt t="104436" x="2235200" y="4986338"/>
          <p14:tracePt t="104447" x="2243138" y="4986338"/>
          <p14:tracePt t="104460" x="2260600" y="4978400"/>
          <p14:tracePt t="104470" x="2303463" y="4978400"/>
          <p14:tracePt t="104482" x="2344738" y="4978400"/>
          <p14:tracePt t="104493" x="2413000" y="4978400"/>
          <p14:tracePt t="104504" x="2481263" y="4978400"/>
          <p14:tracePt t="104516" x="2582863" y="4978400"/>
          <p14:tracePt t="104527" x="2674938" y="4986338"/>
          <p14:tracePt t="104537" x="2751138" y="4986338"/>
          <p14:tracePt t="104549" x="2862263" y="4986338"/>
          <p14:tracePt t="104560" x="2946400" y="4995863"/>
          <p14:tracePt t="104572" x="3055938" y="4995863"/>
          <p14:tracePt t="104583" x="3116263" y="5003800"/>
          <p14:tracePt t="104594" x="3175000" y="5003800"/>
          <p14:tracePt t="104605" x="3200400" y="5003800"/>
          <p14:tracePt t="104617" x="3217863" y="5003800"/>
          <p14:tracePt t="105347" x="3225800" y="5003800"/>
          <p14:tracePt t="105359" x="3259138" y="5011738"/>
          <p14:tracePt t="105369" x="3302000" y="5011738"/>
          <p14:tracePt t="105381" x="3335338" y="5021263"/>
          <p14:tracePt t="105393" x="3370263" y="5021263"/>
          <p14:tracePt t="105403" x="3395663" y="5021263"/>
          <p14:tracePt t="105415" x="3421063" y="5029200"/>
          <p14:tracePt t="105427" x="3429000" y="5029200"/>
          <p14:tracePt t="105437" x="3436938" y="5029200"/>
          <p14:tracePt t="105449" x="3446463" y="5029200"/>
          <p14:tracePt t="105461" x="3462338" y="5029200"/>
          <p14:tracePt t="105471" x="3471863" y="5029200"/>
          <p14:tracePt t="105482" x="3487738" y="5037138"/>
          <p14:tracePt t="105495" x="3513138" y="5037138"/>
          <p14:tracePt t="105505" x="3548063" y="5037138"/>
          <p14:tracePt t="105516" x="3581400" y="5037138"/>
          <p14:tracePt t="105528" x="3614738" y="5046663"/>
          <p14:tracePt t="105538" x="3675063" y="5046663"/>
          <p14:tracePt t="105550" x="3716338" y="5046663"/>
          <p14:tracePt t="105561" x="3759200" y="5046663"/>
          <p14:tracePt t="105572" x="3810000" y="5046663"/>
          <p14:tracePt t="105584" x="3860800" y="5054600"/>
          <p14:tracePt t="105595" x="3886200" y="5054600"/>
          <p14:tracePt t="105606" x="3911600" y="5054600"/>
          <p14:tracePt t="105617" x="3937000" y="5054600"/>
          <p14:tracePt t="105628" x="3944938" y="5054600"/>
          <p14:tracePt t="105644" x="3954463" y="5062538"/>
          <p14:tracePt t="105654" x="3962400" y="5062538"/>
          <p14:tracePt t="105663" x="3979863" y="5062538"/>
          <p14:tracePt t="105876" x="3987800" y="5062538"/>
          <p14:tracePt t="105888" x="3995738" y="5062538"/>
          <p14:tracePt t="105898" x="4013200" y="5062538"/>
          <p14:tracePt t="105911" x="4021138" y="5062538"/>
          <p14:tracePt t="105922" x="4030663" y="5062538"/>
          <p14:tracePt t="105954" x="4021138" y="5062538"/>
          <p14:tracePt t="106438" x="4046538" y="5062538"/>
          <p14:tracePt t="106449" x="4071938" y="5062538"/>
          <p14:tracePt t="106462" x="4081463" y="5062538"/>
          <p14:tracePt t="106483" x="4097338" y="5062538"/>
          <p14:tracePt t="106495" x="4132263" y="5062538"/>
          <p14:tracePt t="106506" x="4173538" y="5062538"/>
          <p14:tracePt t="106517" x="4224338" y="5062538"/>
          <p14:tracePt t="106532" x="4300538" y="5072063"/>
          <p14:tracePt t="106543" x="4360863" y="5072063"/>
          <p14:tracePt t="106552" x="4452938" y="5080000"/>
          <p14:tracePt t="106563" x="4546600" y="5087938"/>
          <p14:tracePt t="106575" x="4614863" y="5087938"/>
          <p14:tracePt t="106585" x="4699000" y="5097463"/>
          <p14:tracePt t="106597" x="4741863" y="5097463"/>
          <p14:tracePt t="106609" x="4775200" y="5097463"/>
          <p14:tracePt t="106619" x="4783138" y="5097463"/>
          <p14:tracePt t="106631" x="4792663" y="5097463"/>
          <p14:tracePt t="107407" x="4800600" y="5097463"/>
          <p14:tracePt t="107429" x="4808538" y="5097463"/>
          <p14:tracePt t="107451" x="4818063" y="5087938"/>
          <p14:tracePt t="107473" x="4826000" y="5087938"/>
          <p14:tracePt t="107485" x="4833938" y="5087938"/>
          <p14:tracePt t="107496" x="4843463" y="5087938"/>
          <p14:tracePt t="107507" x="4859338" y="5087938"/>
          <p14:tracePt t="107520" x="4876800" y="5087938"/>
          <p14:tracePt t="107530" x="4902200" y="5087938"/>
          <p14:tracePt t="107541" x="4935538" y="5087938"/>
          <p14:tracePt t="107553" x="4953000" y="5087938"/>
          <p14:tracePt t="107563" x="4978400" y="5087938"/>
          <p14:tracePt t="107576" x="5003800" y="5087938"/>
          <p14:tracePt t="107586" x="5011738" y="5087938"/>
          <p14:tracePt t="107598" x="5029200" y="5087938"/>
          <p14:tracePt t="107610" x="5037138" y="5087938"/>
          <p14:tracePt t="108328" x="5037138" y="5097463"/>
          <p14:tracePt t="108340" x="5046663" y="5097463"/>
          <p14:tracePt t="108351" x="5054600" y="5097463"/>
          <p14:tracePt t="108362" x="5062538" y="5097463"/>
          <p14:tracePt t="108374" x="5080000" y="5097463"/>
          <p14:tracePt t="108385" x="5097463" y="5097463"/>
          <p14:tracePt t="108396" x="5113338" y="5097463"/>
          <p14:tracePt t="108408" x="5138738" y="5097463"/>
          <p14:tracePt t="108420" x="5156200" y="5097463"/>
          <p14:tracePt t="108430" x="5181600" y="5097463"/>
          <p14:tracePt t="108441" x="5199063" y="5097463"/>
          <p14:tracePt t="108453" x="5207000" y="5097463"/>
          <p14:tracePt t="108464" x="5224463" y="5097463"/>
          <p14:tracePt t="108475" x="5240338" y="5097463"/>
          <p14:tracePt t="108487" x="5265738" y="5097463"/>
          <p14:tracePt t="108497" x="5291138" y="5097463"/>
          <p14:tracePt t="108512" x="5326063" y="5097463"/>
          <p14:tracePt t="108520" x="5351463" y="5097463"/>
          <p14:tracePt t="108532" x="5376863" y="5097463"/>
          <p14:tracePt t="108545" x="5402263" y="5097463"/>
          <p14:tracePt t="108554" x="5427663" y="5097463"/>
          <p14:tracePt t="108566" x="5443538" y="5097463"/>
          <p14:tracePt t="108579" x="5453063" y="5097463"/>
          <p14:tracePt t="108588" x="5461000" y="5097463"/>
          <p14:tracePt t="108611" x="5468938" y="5097463"/>
          <p14:tracePt t="108621" x="5478463" y="5097463"/>
          <p14:tracePt t="108632" x="5494338" y="5097463"/>
          <p14:tracePt t="108646" x="5503863" y="5097463"/>
          <p14:tracePt t="108655" x="5511800" y="5097463"/>
          <p14:tracePt t="108666" x="5529263" y="5097463"/>
          <p14:tracePt t="108679" x="5537200" y="5097463"/>
          <p14:tracePt t="108689" x="5545138" y="5097463"/>
          <p14:tracePt t="108700" x="5562600" y="5097463"/>
          <p14:tracePt t="108713" x="5570538" y="5097463"/>
          <p14:tracePt t="108733" x="5580063" y="5097463"/>
          <p14:tracePt t="108746" x="5588000" y="5097463"/>
          <p14:tracePt t="108756" x="5595938" y="5097463"/>
          <p14:tracePt t="108779" x="5605463" y="5097463"/>
          <p14:tracePt t="108902" x="5613400" y="5097463"/>
          <p14:tracePt t="108936" x="5621338" y="5097463"/>
          <p14:tracePt t="108959" x="5630863" y="5097463"/>
          <p14:tracePt t="108970" x="5638800" y="5097463"/>
          <p14:tracePt t="108992" x="5646738" y="5097463"/>
          <p14:tracePt t="109026" x="5656263" y="5097463"/>
          <p14:tracePt t="109048" x="5656263" y="5105400"/>
          <p14:tracePt t="109251" x="5646738" y="5105400"/>
          <p14:tracePt t="109263" x="5638800" y="5105400"/>
          <p14:tracePt t="109274" x="5630863" y="5105400"/>
          <p14:tracePt t="109285" x="5613400" y="5105400"/>
          <p14:tracePt t="109297" x="5605463" y="5105400"/>
          <p14:tracePt t="109308" x="5595938" y="5113338"/>
          <p14:tracePt t="109319" x="5580063" y="5113338"/>
          <p14:tracePt t="109330" x="5570538" y="5113338"/>
          <p14:tracePt t="109342" x="5554663" y="5113338"/>
          <p14:tracePt t="109352" x="5537200" y="5113338"/>
          <p14:tracePt t="109364" x="5494338" y="5113338"/>
          <p14:tracePt t="109375" x="5461000" y="5113338"/>
          <p14:tracePt t="109386" x="5402263" y="5113338"/>
          <p14:tracePt t="109397" x="5308600" y="5105400"/>
          <p14:tracePt t="109412" x="5232400" y="5097463"/>
          <p14:tracePt t="109420" x="5122863" y="5097463"/>
          <p14:tracePt t="109431" x="5021263" y="5097463"/>
          <p14:tracePt t="109442" x="4927600" y="5087938"/>
          <p14:tracePt t="109454" x="4868863" y="5080000"/>
          <p14:tracePt t="109465" x="4800600" y="5080000"/>
          <p14:tracePt t="109476" x="4749800" y="5072063"/>
          <p14:tracePt t="109488" x="4724400" y="5072063"/>
          <p14:tracePt t="109500" x="4691063" y="5072063"/>
          <p14:tracePt t="109510" x="4630738" y="5072063"/>
          <p14:tracePt t="109521" x="4579938" y="5062538"/>
          <p14:tracePt t="109533" x="4538663" y="5062538"/>
          <p14:tracePt t="109545" x="4478338" y="5054600"/>
          <p14:tracePt t="109556" x="4437063" y="5054600"/>
          <p14:tracePt t="109567" x="4411663" y="5054600"/>
          <p14:tracePt t="109579" x="4368800" y="5054600"/>
          <p14:tracePt t="109590" x="4325938" y="5054600"/>
          <p14:tracePt t="109601" x="4284663" y="5054600"/>
          <p14:tracePt t="109613" x="4259263" y="5054600"/>
          <p14:tracePt t="109623" x="4224338" y="5054600"/>
          <p14:tracePt t="109635" x="4191000" y="5054600"/>
          <p14:tracePt t="109647" x="4173538" y="5054600"/>
          <p14:tracePt t="109657" x="4157663" y="5054600"/>
          <p14:tracePt t="109668" x="4132263" y="5054600"/>
          <p14:tracePt t="109680" x="4106863" y="5062538"/>
          <p14:tracePt t="109691" x="4081463" y="5062538"/>
          <p14:tracePt t="109701" x="4038600" y="5062538"/>
          <p14:tracePt t="109714" x="3979863" y="5062538"/>
          <p14:tracePt t="109724" x="3919538" y="5062538"/>
          <p14:tracePt t="109735" x="3868738" y="5062538"/>
          <p14:tracePt t="109747" x="3792538" y="5062538"/>
          <p14:tracePt t="109758" x="3725863" y="5062538"/>
          <p14:tracePt t="109769" x="3690938" y="5062538"/>
          <p14:tracePt t="109780" x="3657600" y="5062538"/>
          <p14:tracePt t="109791" x="3614738" y="5062538"/>
          <p14:tracePt t="109802" x="3581400" y="5062538"/>
          <p14:tracePt t="109814" x="3556000" y="5062538"/>
          <p14:tracePt t="109825" x="3530600" y="5062538"/>
          <p14:tracePt t="109836" x="3522663" y="5062538"/>
          <p14:tracePt t="109847" x="3513138" y="5062538"/>
          <p14:tracePt t="109859" x="3505200" y="5062538"/>
          <p14:tracePt t="109892" x="3497263" y="5062538"/>
          <p14:tracePt t="109926" x="3487738" y="5062538"/>
          <p14:tracePt t="109949" x="3479800" y="5062538"/>
          <p14:tracePt t="110353" x="3487738" y="5062538"/>
          <p14:tracePt t="110365" x="3497263" y="5062538"/>
          <p14:tracePt t="110432" x="3505200" y="5062538"/>
          <p14:tracePt t="110477" x="3497263" y="5062538"/>
          <p14:tracePt t="110533" x="3487738" y="5062538"/>
          <p14:tracePt t="111827" x="3479800" y="5062538"/>
          <p14:tracePt t="111833" x="3471863" y="5062538"/>
          <p14:tracePt t="111851" x="3462338" y="5062538"/>
          <p14:tracePt t="111862" x="3454400" y="5062538"/>
          <p14:tracePt t="111895" x="3446463" y="5062538"/>
          <p14:tracePt t="111940" x="3446463" y="5072063"/>
          <p14:tracePt t="111951" x="3436938" y="5072063"/>
          <p14:tracePt t="111996" x="3429000" y="5072063"/>
          <p14:tracePt t="112063" x="3421063" y="5072063"/>
          <p14:tracePt t="113684" x="3411538" y="5072063"/>
          <p14:tracePt t="113706" x="3403600" y="5072063"/>
          <p14:tracePt t="113751" x="3403600" y="5080000"/>
          <p14:tracePt t="114224" x="3411538" y="5080000"/>
          <p14:tracePt t="114246" x="3421063" y="5080000"/>
          <p14:tracePt t="114269" x="3429000" y="5072063"/>
          <p14:tracePt t="114370" x="3421063" y="5072063"/>
          <p14:tracePt t="114383" x="3403600" y="5072063"/>
          <p14:tracePt t="114393" x="3370263" y="5080000"/>
          <p14:tracePt t="114404" x="3335338" y="5080000"/>
          <p14:tracePt t="114416" x="3251200" y="5097463"/>
          <p14:tracePt t="114427" x="3132138" y="5122863"/>
          <p14:tracePt t="114439" x="2979738" y="5156200"/>
          <p14:tracePt t="114450" x="2852738" y="5189538"/>
          <p14:tracePt t="114460" x="2674938" y="5224463"/>
          <p14:tracePt t="114473" x="2547938" y="5249863"/>
          <p14:tracePt t="114483" x="2481263" y="5265738"/>
          <p14:tracePt t="114494" x="2413000" y="5283200"/>
          <p14:tracePt t="114506" x="2362200" y="5291138"/>
          <p14:tracePt t="114517" x="2328863" y="5300663"/>
          <p14:tracePt t="114528" x="2319338" y="5300663"/>
          <p14:tracePt t="114539" x="2303463" y="5300663"/>
          <p14:tracePt t="114550" x="2293938" y="5300663"/>
          <p14:tracePt t="114562" x="2286000" y="5300663"/>
          <p14:tracePt t="114572" x="2278063" y="5300663"/>
          <p14:tracePt t="114584" x="2260600" y="5308600"/>
          <p14:tracePt t="114596" x="2252663" y="5308600"/>
          <p14:tracePt t="114606" x="2235200" y="5308600"/>
          <p14:tracePt t="114618" x="2217738" y="5308600"/>
          <p14:tracePt t="114629" x="2201863" y="5316538"/>
          <p14:tracePt t="114640" x="2176463" y="5316538"/>
          <p14:tracePt t="114651" x="2159000" y="5316538"/>
          <p14:tracePt t="114663" x="2133600" y="5316538"/>
          <p14:tracePt t="114674" x="2100263" y="5326063"/>
          <p14:tracePt t="114685" x="2082800" y="5326063"/>
          <p14:tracePt t="114696" x="2057400" y="5334000"/>
          <p14:tracePt t="114708" x="2039938" y="5334000"/>
          <p14:tracePt t="114719" x="2024063" y="5334000"/>
          <p14:tracePt t="114730" x="2014538" y="5341938"/>
          <p14:tracePt t="114742" x="1998663" y="5341938"/>
          <p14:tracePt t="114753" x="1989138" y="5341938"/>
          <p14:tracePt t="114775" x="1981200" y="5341938"/>
          <p14:tracePt t="114820" x="1973263" y="5341938"/>
          <p14:tracePt t="114842" x="1963738" y="5351463"/>
          <p14:tracePt t="114865" x="1955800" y="5351463"/>
          <p14:tracePt t="114876" x="1947863" y="5351463"/>
          <p14:tracePt t="114899" x="1938338" y="5359400"/>
          <p14:tracePt t="114921" x="1930400" y="5359400"/>
          <p14:tracePt t="114955" x="1922463" y="5367338"/>
          <p14:tracePt t="114977" x="1912938" y="5367338"/>
          <p14:tracePt t="114990" x="1905000" y="5376863"/>
          <p14:tracePt t="115000" x="1905000" y="5384800"/>
          <p14:tracePt t="115012" x="1887538" y="5392738"/>
          <p14:tracePt t="115023" x="1879600" y="5402263"/>
          <p14:tracePt t="115034" x="1862138" y="5410200"/>
          <p14:tracePt t="115046" x="1854200" y="5418138"/>
          <p14:tracePt t="115057" x="1846263" y="5427663"/>
          <p14:tracePt t="115068" x="1836738" y="5427663"/>
          <p14:tracePt t="115090" x="1828800" y="5435600"/>
          <p14:tracePt t="115157" x="1820863" y="5435600"/>
          <p14:tracePt t="115202" x="1811338" y="5435600"/>
          <p14:tracePt t="115675" x="1820863" y="5435600"/>
          <p14:tracePt t="115720" x="1828800" y="5435600"/>
          <p14:tracePt t="115877" x="1820863" y="5435600"/>
          <p14:tracePt t="115922" x="1811338" y="5435600"/>
          <p14:tracePt t="116001" x="1803400" y="5435600"/>
          <p14:tracePt t="116013" x="1803400" y="5443538"/>
          <p14:tracePt t="116552" x="1795463" y="5443538"/>
          <p14:tracePt t="116564" x="1795463" y="5435600"/>
          <p14:tracePt t="116811" x="1795463" y="5443538"/>
          <p14:tracePt t="116823" x="1795463" y="5453063"/>
          <p14:tracePt t="116835" x="1785938" y="5461000"/>
          <p14:tracePt t="116845" x="1785938" y="5478463"/>
          <p14:tracePt t="116856" x="1785938" y="5503863"/>
          <p14:tracePt t="116868" x="1795463" y="5537200"/>
          <p14:tracePt t="116880" x="1811338" y="5580063"/>
          <p14:tracePt t="116890" x="1836738" y="5630863"/>
          <p14:tracePt t="116902" x="1871663" y="5672138"/>
          <p14:tracePt t="116913" x="1897063" y="5697538"/>
          <p14:tracePt t="116924" x="1922463" y="5722938"/>
          <p14:tracePt t="116935" x="1947863" y="5757863"/>
          <p14:tracePt t="116946" x="1955800" y="5773738"/>
          <p14:tracePt t="116957" x="1973263" y="5799138"/>
          <p14:tracePt t="116970" x="1989138" y="5816600"/>
          <p14:tracePt t="116980" x="2006600" y="5834063"/>
          <p14:tracePt t="116992" x="2014538" y="5849938"/>
          <p14:tracePt t="117004" x="2039938" y="5867400"/>
          <p14:tracePt t="117014" x="2065338" y="5884863"/>
          <p14:tracePt t="117026" x="2090738" y="5910263"/>
          <p14:tracePt t="117038" x="2108200" y="5918200"/>
          <p14:tracePt t="117048" x="2133600" y="5935663"/>
          <p14:tracePt t="117060" x="2159000" y="5951538"/>
          <p14:tracePt t="117071" x="2166938" y="5961063"/>
          <p14:tracePt t="117081" x="2184400" y="5969000"/>
          <p14:tracePt t="117093" x="2192338" y="5969000"/>
          <p14:tracePt t="117104" x="2209800" y="5976938"/>
          <p14:tracePt t="117115" x="2217738" y="5986463"/>
          <p14:tracePt t="117127" x="2235200" y="6002338"/>
          <p14:tracePt t="117139" x="2260600" y="6019800"/>
          <p14:tracePt t="117150" x="2278063" y="6037263"/>
          <p14:tracePt t="117161" x="2293938" y="6053138"/>
          <p14:tracePt t="117172" x="2311400" y="6062663"/>
          <p14:tracePt t="117184" x="2319338" y="6062663"/>
          <p14:tracePt t="117194" x="2328863" y="6062663"/>
          <p14:tracePt t="117205" x="2336800" y="6062663"/>
          <p14:tracePt t="117218" x="2344738" y="6062663"/>
          <p14:tracePt t="117239" x="2354263" y="6062663"/>
          <p14:tracePt t="117252" x="2362200" y="6062663"/>
          <p14:tracePt t="117273" x="2370138" y="6062663"/>
          <p14:tracePt t="117464" x="2379663" y="6062663"/>
          <p14:tracePt t="117475" x="2395538" y="6062663"/>
          <p14:tracePt t="117487" x="2420938" y="6070600"/>
          <p14:tracePt t="117497" x="2471738" y="6070600"/>
          <p14:tracePt t="117509" x="2557463" y="6078538"/>
          <p14:tracePt t="117520" x="2624138" y="6088063"/>
          <p14:tracePt t="117531" x="2743200" y="6096000"/>
          <p14:tracePt t="117543" x="2844800" y="6103938"/>
          <p14:tracePt t="117554" x="2921000" y="6103938"/>
          <p14:tracePt t="117565" x="3014663" y="6113463"/>
          <p14:tracePt t="117576" x="3090863" y="6113463"/>
          <p14:tracePt t="117587" x="3141663" y="6113463"/>
          <p14:tracePt t="117601" x="3167063" y="6113463"/>
          <p14:tracePt t="117610" x="3175000" y="6113463"/>
          <p14:tracePt t="117621" x="3182938" y="6113463"/>
          <p14:tracePt t="117634" x="3192463" y="6113463"/>
          <p14:tracePt t="117689" x="3200400" y="6113463"/>
          <p14:tracePt t="117701" x="3208338" y="6113463"/>
          <p14:tracePt t="117712" x="3225800" y="6113463"/>
          <p14:tracePt t="117723" x="3233738" y="6113463"/>
          <p14:tracePt t="117756" x="3225800" y="6121400"/>
          <p14:tracePt t="117768" x="3200400" y="6113463"/>
          <p14:tracePt t="117780" x="3175000" y="6113463"/>
          <p14:tracePt t="118161" x="3182938" y="6113463"/>
          <p14:tracePt t="118195" x="3192463" y="6113463"/>
          <p14:tracePt t="118217" x="3200400" y="6113463"/>
          <p14:tracePt t="118915" x="3208338" y="6113463"/>
          <p14:tracePt t="118948" x="3217863" y="6113463"/>
          <p14:tracePt t="118971" x="3225800" y="6113463"/>
          <p14:tracePt t="118993" x="3233738" y="6113463"/>
          <p14:tracePt t="119005" x="3243263" y="6113463"/>
          <p14:tracePt t="119017" x="3251200" y="6113463"/>
          <p14:tracePt t="119028" x="3259138" y="6113463"/>
          <p14:tracePt t="119039" x="3276600" y="6113463"/>
          <p14:tracePt t="119051" x="3294063" y="6113463"/>
          <p14:tracePt t="119061" x="3319463" y="6113463"/>
          <p14:tracePt t="119073" x="3344863" y="6113463"/>
          <p14:tracePt t="119085" x="3370263" y="6113463"/>
          <p14:tracePt t="119095" x="3386138" y="6113463"/>
          <p14:tracePt t="119107" x="3411538" y="6113463"/>
          <p14:tracePt t="119119" x="3429000" y="6113463"/>
          <p14:tracePt t="119130" x="3446463" y="6113463"/>
          <p14:tracePt t="119153" x="3462338" y="6113463"/>
          <p14:tracePt t="119154" x="3479800" y="6113463"/>
          <p14:tracePt t="119164" x="3487738" y="6113463"/>
          <p14:tracePt t="119174" x="3505200" y="6113463"/>
          <p14:tracePt t="119187" x="3522663" y="6113463"/>
          <p14:tracePt t="119197" x="3548063" y="6113463"/>
          <p14:tracePt t="119208" x="3556000" y="6113463"/>
          <p14:tracePt t="119219" x="3581400" y="6113463"/>
          <p14:tracePt t="119231" x="3614738" y="6113463"/>
          <p14:tracePt t="119241" x="3657600" y="6113463"/>
          <p14:tracePt t="119254" x="3683000" y="6113463"/>
          <p14:tracePt t="119264" x="3700463" y="6113463"/>
          <p14:tracePt t="119534" x="3708400" y="6113463"/>
          <p14:tracePt t="119568" x="3716338" y="6113463"/>
          <p14:tracePt t="119579" x="3725863" y="6113463"/>
          <p14:tracePt t="119591" x="3759200" y="6113463"/>
          <p14:tracePt t="119602" x="3784600" y="6113463"/>
          <p14:tracePt t="119613" x="3810000" y="6113463"/>
          <p14:tracePt t="119625" x="3827463" y="6113463"/>
          <p14:tracePt t="119637" x="3852863" y="6113463"/>
          <p14:tracePt t="119646" x="3886200" y="6113463"/>
          <p14:tracePt t="119658" x="3919538" y="6113463"/>
          <p14:tracePt t="119670" x="3954463" y="6113463"/>
          <p14:tracePt t="119680" x="3979863" y="6113463"/>
          <p14:tracePt t="119692" x="4038600" y="6113463"/>
          <p14:tracePt t="119703" x="4097338" y="6103938"/>
          <p14:tracePt t="119714" x="4148138" y="6103938"/>
          <p14:tracePt t="119725" x="4191000" y="6103938"/>
          <p14:tracePt t="119737" x="4224338" y="6096000"/>
          <p14:tracePt t="119748" x="4267200" y="6096000"/>
          <p14:tracePt t="119759" x="4300538" y="6096000"/>
          <p14:tracePt t="119771" x="4325938" y="6096000"/>
          <p14:tracePt t="119782" x="4351338" y="6096000"/>
          <p14:tracePt t="119793" x="4368800" y="6096000"/>
          <p14:tracePt t="119805" x="4376738" y="6096000"/>
          <p14:tracePt t="119816" x="4394200" y="6096000"/>
          <p14:tracePt t="119826" x="4402138" y="6096000"/>
          <p14:tracePt t="119849" x="4411663" y="6096000"/>
          <p14:tracePt t="119860" x="4419600" y="6096000"/>
          <p14:tracePt t="119872" x="4427538" y="6096000"/>
          <p14:tracePt t="119883" x="4445000" y="6096000"/>
          <p14:tracePt t="119906" x="4462463" y="6096000"/>
          <p14:tracePt t="119917" x="4470400" y="6096000"/>
          <p14:tracePt t="119928" x="4478338" y="6096000"/>
          <p14:tracePt t="119940" x="4495800" y="6096000"/>
          <p14:tracePt t="119950" x="4503738" y="6096000"/>
          <p14:tracePt t="119961" x="4513263" y="6096000"/>
          <p14:tracePt t="119974" x="4529138" y="6096000"/>
          <p14:tracePt t="119985" x="4546600" y="6096000"/>
          <p14:tracePt t="119995" x="4564063" y="6096000"/>
          <p14:tracePt t="120007" x="4572000" y="6096000"/>
          <p14:tracePt t="120019" x="4597400" y="6096000"/>
          <p14:tracePt t="120029" x="4605338" y="6096000"/>
          <p14:tracePt t="120041" x="4614863" y="6096000"/>
          <p14:tracePt t="120053" x="4622800" y="6096000"/>
          <p14:tracePt t="120063" x="4640263" y="6096000"/>
          <p14:tracePt t="120075" x="4648200" y="6096000"/>
          <p14:tracePt t="120087" x="4665663" y="6096000"/>
          <p14:tracePt t="120096" x="4691063" y="6096000"/>
          <p14:tracePt t="120108" x="4706938" y="6096000"/>
          <p14:tracePt t="120121" x="4732338" y="6096000"/>
          <p14:tracePt t="120130" x="4741863" y="6096000"/>
          <p14:tracePt t="120142" x="4757738" y="6096000"/>
          <p14:tracePt t="120154" x="4775200" y="6096000"/>
          <p14:tracePt t="120164" x="4783138" y="6096000"/>
          <p14:tracePt t="120176" x="4800600" y="6096000"/>
          <p14:tracePt t="120188" x="4808538" y="6096000"/>
          <p14:tracePt t="120198" x="4826000" y="6096000"/>
          <p14:tracePt t="120209" x="4833938" y="6096000"/>
          <p14:tracePt t="120221" x="4843463" y="6096000"/>
          <p14:tracePt t="120231" x="4859338" y="6096000"/>
          <p14:tracePt t="120243" x="4868863" y="6096000"/>
          <p14:tracePt t="120255" x="4876800" y="6096000"/>
          <p14:tracePt t="120266" x="4884738" y="6096000"/>
          <p14:tracePt t="120277" x="4902200" y="6096000"/>
          <p14:tracePt t="120289" x="4910138" y="6096000"/>
          <p14:tracePt t="120300" x="4919663" y="6096000"/>
          <p14:tracePt t="120311" x="4927600" y="6096000"/>
          <p14:tracePt t="120323" x="4935538" y="6096000"/>
          <p14:tracePt t="120334" x="4945063" y="6096000"/>
          <p14:tracePt t="120344" x="4953000" y="6096000"/>
          <p14:tracePt t="120367" x="4960938" y="6096000"/>
          <p14:tracePt t="120377" x="4970463" y="6096000"/>
          <p14:tracePt t="120390" x="4978400" y="6096000"/>
          <p14:tracePt t="120400" x="4986338" y="6096000"/>
          <p14:tracePt t="120413" x="4995863" y="6096000"/>
          <p14:tracePt t="120445" x="5003800" y="6096000"/>
          <p14:tracePt t="120535" x="5011738" y="6096000"/>
          <p14:tracePt t="121244" x="5003800" y="6096000"/>
          <p14:tracePt t="121255" x="4995863" y="6088063"/>
          <p14:tracePt t="121266" x="4978400" y="6088063"/>
          <p14:tracePt t="121278" x="4960938" y="6078538"/>
          <p14:tracePt t="121289" x="4953000" y="6070600"/>
          <p14:tracePt t="121300" x="4902200" y="6053138"/>
          <p14:tracePt t="121313" x="4818063" y="6027738"/>
          <p14:tracePt t="121324" x="4716463" y="5994400"/>
          <p14:tracePt t="121334" x="4640263" y="5969000"/>
          <p14:tracePt t="121346" x="4487863" y="5926138"/>
          <p14:tracePt t="121358" x="4343400" y="5867400"/>
          <p14:tracePt t="121368" x="4191000" y="5816600"/>
          <p14:tracePt t="121380" x="4064000" y="5765800"/>
          <p14:tracePt t="121391" x="3894138" y="5715000"/>
          <p14:tracePt t="121403" x="3741738" y="5681663"/>
          <p14:tracePt t="121414" x="3632200" y="5646738"/>
          <p14:tracePt t="121424" x="3497263" y="5613400"/>
          <p14:tracePt t="121437" x="3395663" y="5588000"/>
          <p14:tracePt t="121447" x="3302000" y="5562600"/>
          <p14:tracePt t="121458" x="3268663" y="5554663"/>
          <p14:tracePt t="121471" x="3233738" y="5537200"/>
          <p14:tracePt t="121480" x="3217863" y="5537200"/>
          <p14:tracePt t="121547" x="3208338" y="5537200"/>
          <p14:tracePt t="121592" x="3200400" y="5537200"/>
          <p14:tracePt t="121605" x="3182938" y="5537200"/>
          <p14:tracePt t="121615" x="3175000" y="5537200"/>
          <p14:tracePt t="121627" x="3167063" y="5537200"/>
          <p14:tracePt t="121638" x="3149600" y="5545138"/>
          <p14:tracePt t="121750" x="3157538" y="5545138"/>
          <p14:tracePt t="121783" x="3167063" y="5545138"/>
          <p14:tracePt t="121806" x="3175000" y="5545138"/>
          <p14:tracePt t="121885" x="3182938" y="5545138"/>
          <p14:tracePt t="121896" x="3182938" y="5554663"/>
          <p14:tracePt t="121921" x="3192463" y="5554663"/>
          <p14:tracePt t="121952" x="3200400" y="5554663"/>
          <p14:tracePt t="121975" x="3208338" y="5554663"/>
          <p14:tracePt t="121988" x="3225800" y="5554663"/>
          <p14:tracePt t="121998" x="3233738" y="5554663"/>
          <p14:tracePt t="122009" x="3268663" y="5554663"/>
          <p14:tracePt t="122022" x="3294063" y="5554663"/>
          <p14:tracePt t="122031" x="3335338" y="5554663"/>
          <p14:tracePt t="122043" x="3378200" y="5554663"/>
          <p14:tracePt t="122056" x="3411538" y="5562600"/>
          <p14:tracePt t="122065" x="3454400" y="5562600"/>
          <p14:tracePt t="122076" x="3505200" y="5562600"/>
          <p14:tracePt t="122089" x="3548063" y="5562600"/>
          <p14:tracePt t="122099" x="3581400" y="5562600"/>
          <p14:tracePt t="122110" x="3614738" y="5562600"/>
          <p14:tracePt t="122122" x="3657600" y="5562600"/>
          <p14:tracePt t="122133" x="3683000" y="5570538"/>
          <p14:tracePt t="122144" x="3700463" y="5570538"/>
          <p14:tracePt t="122156" x="3725863" y="5570538"/>
          <p14:tracePt t="122167" x="3751263" y="5570538"/>
          <p14:tracePt t="122178" x="3767138" y="5570538"/>
          <p14:tracePt t="122189" x="3784600" y="5580063"/>
          <p14:tracePt t="122202" x="3792538" y="5580063"/>
          <p14:tracePt t="122213" x="3802063" y="5580063"/>
          <p14:tracePt t="122223" x="3810000" y="5580063"/>
          <p14:tracePt t="122279" x="3802063" y="5588000"/>
          <p14:tracePt t="122762" x="3792538" y="5580063"/>
          <p14:tracePt t="122864" x="3802063" y="5588000"/>
          <p14:tracePt t="122909" x="3810000" y="5588000"/>
          <p14:tracePt t="123055" x="3817938" y="5588000"/>
          <p14:tracePt t="123213" x="3827463" y="5588000"/>
          <p14:tracePt t="123718" x="3817938" y="5588000"/>
          <p14:tracePt t="124450" x="3835400" y="5588000"/>
          <p14:tracePt t="124461" x="3843338" y="5588000"/>
          <p14:tracePt t="124474" x="3860800" y="5588000"/>
          <p14:tracePt t="124484" x="3868738" y="5595938"/>
          <p14:tracePt t="124495" x="3886200" y="5595938"/>
          <p14:tracePt t="124509" x="3894138" y="5595938"/>
          <p14:tracePt t="124518" x="3903663" y="5595938"/>
          <p14:tracePt t="124529" x="3911600" y="5595938"/>
          <p14:tracePt t="124541" x="3919538" y="5595938"/>
          <p14:tracePt t="124574" x="3929063" y="5595938"/>
          <p14:tracePt t="124585" x="3929063" y="5605463"/>
          <p14:tracePt t="124596" x="3937000" y="5605463"/>
          <p14:tracePt t="124630" x="3944938" y="5605463"/>
          <p14:tracePt t="124641" x="3954463" y="5605463"/>
          <p14:tracePt t="124652" x="3962400" y="5605463"/>
          <p14:tracePt t="124663" x="3970338" y="5605463"/>
          <p14:tracePt t="124743" x="3970338" y="5613400"/>
          <p14:tracePt t="124754" x="3979863" y="5613400"/>
          <p14:tracePt t="124766" x="3987800" y="5613400"/>
          <p14:tracePt t="124789" x="3995738" y="5621338"/>
          <p14:tracePt t="124799" x="4005263" y="5621338"/>
          <p14:tracePt t="124822" x="4013200" y="5621338"/>
          <p14:tracePt t="124832" x="4021138" y="5621338"/>
          <p14:tracePt t="124845" x="4030663" y="5630863"/>
          <p14:tracePt t="124866" x="4038600" y="5630863"/>
          <p14:tracePt t="124878" x="4046538" y="5630863"/>
          <p14:tracePt t="124890" x="4056063" y="5638800"/>
          <p14:tracePt t="124900" x="4064000" y="5638800"/>
          <p14:tracePt t="124925" x="4071938" y="5638800"/>
          <p14:tracePt t="124945" x="4081463" y="5638800"/>
          <p14:tracePt t="124957" x="4089400" y="5638800"/>
          <p14:tracePt t="124967" x="4097338" y="5638800"/>
          <p14:tracePt t="124979" x="4106863" y="5638800"/>
          <p14:tracePt t="124991" x="4122738" y="5638800"/>
          <p14:tracePt t="125001" x="4132263" y="5638800"/>
          <p14:tracePt t="125013" x="4157663" y="5646738"/>
          <p14:tracePt t="125024" x="4173538" y="5646738"/>
          <p14:tracePt t="125036" x="4191000" y="5646738"/>
          <p14:tracePt t="125047" x="4208463" y="5646738"/>
          <p14:tracePt t="125058" x="4233863" y="5656263"/>
          <p14:tracePt t="125070" x="4267200" y="5656263"/>
          <p14:tracePt t="125080" x="4292600" y="5656263"/>
          <p14:tracePt t="125093" x="4335463" y="5664200"/>
          <p14:tracePt t="125104" x="4376738" y="5664200"/>
          <p14:tracePt t="125114" x="4419600" y="5664200"/>
          <p14:tracePt t="125127" x="4437063" y="5664200"/>
          <p14:tracePt t="125137" x="4462463" y="5672138"/>
          <p14:tracePt t="125148" x="4478338" y="5672138"/>
          <p14:tracePt t="125160" x="4495800" y="5672138"/>
          <p14:tracePt t="125171" x="4503738" y="5672138"/>
          <p14:tracePt t="125193" x="4513263" y="5672138"/>
          <p14:tracePt t="126038" x="4521200" y="5672138"/>
          <p14:tracePt t="126048" x="4529138" y="5672138"/>
          <p14:tracePt t="126060" x="4546600" y="5672138"/>
          <p14:tracePt t="126070" x="4564063" y="5672138"/>
          <p14:tracePt t="126082" x="4579938" y="5672138"/>
          <p14:tracePt t="126094" x="4605338" y="5681663"/>
          <p14:tracePt t="126104" x="4630738" y="5681663"/>
          <p14:tracePt t="126115" x="4640263" y="5681663"/>
          <p14:tracePt t="126127" x="4648200" y="5681663"/>
          <p14:tracePt t="126138" x="4656138" y="5681663"/>
          <p14:tracePt t="126171" x="4648200" y="5681663"/>
          <p14:tracePt t="126183" x="4640263" y="5681663"/>
          <p14:tracePt t="126194" x="4622800" y="5681663"/>
          <p14:tracePt t="126206" x="4605338" y="5681663"/>
          <p14:tracePt t="126216" x="4605338" y="5689600"/>
          <p14:tracePt t="126565" x="4614863" y="5689600"/>
          <p14:tracePt t="126587" x="4622800" y="5689600"/>
          <p14:tracePt t="126599" x="4630738" y="5689600"/>
          <p14:tracePt t="126722" x="4640263" y="5689600"/>
          <p14:tracePt t="126734" x="4640263" y="5681663"/>
          <p14:tracePt t="126745" x="4648200" y="5681663"/>
          <p14:tracePt t="126758" x="4656138" y="5681663"/>
          <p14:tracePt t="126769" x="4665663" y="5681663"/>
          <p14:tracePt t="126793" x="4673600" y="5681663"/>
          <p14:tracePt t="126813" x="4681538" y="5681663"/>
          <p14:tracePt t="126846" x="4691063" y="5681663"/>
          <p14:tracePt t="126891" x="4699000" y="5681663"/>
          <p14:tracePt t="126936" x="4706938" y="5681663"/>
          <p14:tracePt t="126948" x="4716463" y="5681663"/>
          <p14:tracePt t="126960" x="4724400" y="5681663"/>
          <p14:tracePt t="126970" x="4732338" y="5681663"/>
          <p14:tracePt t="126982" x="4741863" y="5681663"/>
          <p14:tracePt t="126993" x="4749800" y="5681663"/>
          <p14:tracePt t="127004" x="4757738" y="5681663"/>
          <p14:tracePt t="127015" x="4767263" y="5681663"/>
          <p14:tracePt t="127027" x="4775200" y="5681663"/>
          <p14:tracePt t="127049" x="4783138" y="5681663"/>
          <p14:tracePt t="127060" x="4792663" y="5681663"/>
          <p14:tracePt t="127084" x="4800600" y="5689600"/>
          <p14:tracePt t="127116" x="4808538" y="5689600"/>
          <p14:tracePt t="127184" x="4818063" y="5689600"/>
          <p14:tracePt t="127207" x="4826000" y="5689600"/>
          <p14:tracePt t="127229" x="4833938" y="5689600"/>
          <p14:tracePt t="127263" x="4843463" y="5689600"/>
          <p14:tracePt t="127307" x="4851400" y="5689600"/>
          <p14:tracePt t="127375" x="4859338" y="5689600"/>
          <p14:tracePt t="127397" x="4868863" y="5689600"/>
          <p14:tracePt t="127431" x="4876800" y="5689600"/>
          <p14:tracePt t="127510" x="4884738" y="5689600"/>
          <p14:tracePt t="129895" x="4876800" y="5689600"/>
          <p14:tracePt t="129906" x="4868863" y="5689600"/>
          <p14:tracePt t="129918" x="4859338" y="5689600"/>
          <p14:tracePt t="129930" x="4851400" y="5689600"/>
          <p14:tracePt t="129940" x="4843463" y="5689600"/>
          <p14:tracePt t="129963" x="4851400" y="5689600"/>
          <p14:tracePt t="130514" x="4851400" y="5697538"/>
          <p14:tracePt t="130536" x="4843463" y="5697538"/>
          <p14:tracePt t="130570" x="4851400" y="5697538"/>
          <p14:tracePt t="130603" x="4851400" y="5689600"/>
          <p14:tracePt t="130649" x="4859338" y="5689600"/>
          <p14:tracePt t="130941" x="4851400" y="5689600"/>
          <p14:tracePt t="130975" x="4843463" y="5689600"/>
          <p14:tracePt t="130986" x="4833938" y="5689600"/>
          <p14:tracePt t="130998" x="4826000" y="5689600"/>
          <p14:tracePt t="131010" x="4808538" y="5689600"/>
          <p14:tracePt t="131024" x="4783138" y="5689600"/>
          <p14:tracePt t="131036" x="4741863" y="5689600"/>
          <p14:tracePt t="131046" x="4699000" y="5689600"/>
          <p14:tracePt t="131056" x="4622800" y="5681663"/>
          <p14:tracePt t="131067" x="4521200" y="5664200"/>
          <p14:tracePt t="131079" x="4445000" y="5664200"/>
          <p14:tracePt t="131088" x="4300538" y="5656263"/>
          <p14:tracePt t="131100" x="4132263" y="5638800"/>
          <p14:tracePt t="131112" x="3979863" y="5621338"/>
          <p14:tracePt t="131122" x="3868738" y="5613400"/>
          <p14:tracePt t="131133" x="3716338" y="5605463"/>
          <p14:tracePt t="131145" x="3624263" y="5605463"/>
          <p14:tracePt t="131155" x="3563938" y="5595938"/>
          <p14:tracePt t="131167" x="3548063" y="5595938"/>
          <p14:tracePt t="131178" x="3530600" y="5595938"/>
          <p14:tracePt t="131189" x="3522663" y="5595938"/>
          <p14:tracePt t="131245" x="3513138" y="5595938"/>
          <p14:tracePt t="131268" x="3497263" y="5595938"/>
          <p14:tracePt t="131279" x="3479800" y="5595938"/>
          <p14:tracePt t="131290" x="3446463" y="5595938"/>
          <p14:tracePt t="131302" x="3411538" y="5595938"/>
          <p14:tracePt t="131313" x="3360738" y="5595938"/>
          <p14:tracePt t="131324" x="3327400" y="5595938"/>
          <p14:tracePt t="131335" x="3284538" y="5595938"/>
          <p14:tracePt t="131346" x="3251200" y="5595938"/>
          <p14:tracePt t="131358" x="3243263" y="5595938"/>
          <p14:tracePt t="131370" x="3233738" y="5595938"/>
          <p14:tracePt t="131381" x="3225800" y="5595938"/>
          <p14:tracePt t="131436" x="3217863" y="5595938"/>
          <p14:tracePt t="131459" x="3208338" y="5595938"/>
          <p14:tracePt t="131841" x="3208338" y="5588000"/>
          <p14:tracePt t="131852" x="3200400" y="5588000"/>
          <p14:tracePt t="131988" x="3192463" y="5588000"/>
          <p14:tracePt t="132021" x="3182938" y="5588000"/>
          <p14:tracePt t="132032" x="3175000" y="5588000"/>
          <p14:tracePt t="132055" x="3149600" y="5588000"/>
          <p14:tracePt t="132066" x="3124200" y="5588000"/>
          <p14:tracePt t="132079" x="3081338" y="5588000"/>
          <p14:tracePt t="132090" x="3040063" y="5580063"/>
          <p14:tracePt t="132101" x="2997200" y="5580063"/>
          <p14:tracePt t="132112" x="2946400" y="5580063"/>
          <p14:tracePt t="132123" x="2878138" y="5570538"/>
          <p14:tracePt t="132135" x="2819400" y="5570538"/>
          <p14:tracePt t="132146" x="2776538" y="5562600"/>
          <p14:tracePt t="132157" x="2735263" y="5562600"/>
          <p14:tracePt t="132168" x="2692400" y="5562600"/>
          <p14:tracePt t="132179" x="2667000" y="5562600"/>
          <p14:tracePt t="132191" x="2616200" y="5554663"/>
          <p14:tracePt t="132201" x="2540000" y="5554663"/>
          <p14:tracePt t="132213" x="2471738" y="5554663"/>
          <p14:tracePt t="132224" x="2430463" y="5554663"/>
          <p14:tracePt t="132236" x="2370138" y="5554663"/>
          <p14:tracePt t="132246" x="2311400" y="5554663"/>
          <p14:tracePt t="132258" x="2260600" y="5554663"/>
          <p14:tracePt t="132269" x="2201863" y="5554663"/>
          <p14:tracePt t="132280" x="2151063" y="5554663"/>
          <p14:tracePt t="132292" x="2100263" y="5554663"/>
          <p14:tracePt t="132303" x="2082800" y="5554663"/>
          <p14:tracePt t="132315" x="2065338" y="5554663"/>
          <p14:tracePt t="132325" x="2057400" y="5554663"/>
          <p14:tracePt t="132348" x="2049463" y="5554663"/>
          <p14:tracePt t="132381" x="2039938" y="5554663"/>
          <p14:tracePt t="132392" x="2032000" y="5554663"/>
          <p14:tracePt t="132404" x="2024063" y="5554663"/>
          <p14:tracePt t="132426" x="2014538" y="5554663"/>
          <p14:tracePt t="132437" x="2006600" y="5554663"/>
          <p14:tracePt t="132460" x="1998663" y="5554663"/>
          <p14:tracePt t="132471" x="1989138" y="5562600"/>
          <p14:tracePt t="132720" x="2006600" y="5562600"/>
          <p14:tracePt t="132741" x="1998663" y="5562600"/>
          <p14:tracePt t="132865" x="1989138" y="5562600"/>
          <p14:tracePt t="132876" x="1981200" y="5562600"/>
          <p14:tracePt t="132888" x="1973263" y="5562600"/>
          <p14:tracePt t="132899" x="1963738" y="5562600"/>
          <p14:tracePt t="132913" x="1947863" y="5562600"/>
          <p14:tracePt t="132944" x="1938338" y="5562600"/>
          <p14:tracePt t="132956" x="1938338" y="5570538"/>
          <p14:tracePt t="133011" x="1930400" y="5570538"/>
          <p14:tracePt t="133045" x="1922463" y="5570538"/>
          <p14:tracePt t="133057" x="1912938" y="5580063"/>
          <p14:tracePt t="133080" x="1905000" y="5580063"/>
          <p14:tracePt t="133101" x="1905000" y="5588000"/>
          <p14:tracePt t="133123" x="1897063" y="5588000"/>
          <p14:tracePt t="133147" x="1887538" y="5588000"/>
          <p14:tracePt t="133281" x="1887538" y="5595938"/>
          <p14:tracePt t="133293" x="1879600" y="5595938"/>
          <p14:tracePt t="133338" x="1879600" y="5605463"/>
          <p14:tracePt t="133360" x="1879600" y="5613400"/>
          <p14:tracePt t="133383" x="1887538" y="5621338"/>
          <p14:tracePt t="133395" x="1897063" y="5630863"/>
          <p14:tracePt t="133405" x="1905000" y="5646738"/>
          <p14:tracePt t="133417" x="1912938" y="5664200"/>
          <p14:tracePt t="133429" x="1938338" y="5681663"/>
          <p14:tracePt t="133439" x="1963738" y="5697538"/>
          <p14:tracePt t="133451" x="1981200" y="5715000"/>
          <p14:tracePt t="133462" x="2006600" y="5732463"/>
          <p14:tracePt t="133473" x="2032000" y="5748338"/>
          <p14:tracePt t="133485" x="2039938" y="5765800"/>
          <p14:tracePt t="133497" x="2057400" y="5783263"/>
          <p14:tracePt t="133507" x="2065338" y="5799138"/>
          <p14:tracePt t="133519" x="2082800" y="5824538"/>
          <p14:tracePt t="133530" x="2090738" y="5842000"/>
          <p14:tracePt t="133540" x="2108200" y="5859463"/>
          <p14:tracePt t="133553" x="2116138" y="5875338"/>
          <p14:tracePt t="133564" x="2125663" y="5892800"/>
          <p14:tracePt t="133574" x="2133600" y="5900738"/>
          <p14:tracePt t="133586" x="2151063" y="5918200"/>
          <p14:tracePt t="133598" x="2159000" y="5926138"/>
          <p14:tracePt t="133608" x="2176463" y="5935663"/>
          <p14:tracePt t="133620" x="2192338" y="5943600"/>
          <p14:tracePt t="133631" x="2201863" y="5951538"/>
          <p14:tracePt t="133646" x="2217738" y="5951538"/>
          <p14:tracePt t="133655" x="2227263" y="5951538"/>
          <p14:tracePt t="133665" x="2235200" y="5951538"/>
          <p14:tracePt t="134013" x="2252663" y="5969000"/>
          <p14:tracePt t="134024" x="2286000" y="5969000"/>
          <p14:tracePt t="134058" x="2303463" y="5986463"/>
          <p14:tracePt t="134069" x="2344738" y="6002338"/>
          <p14:tracePt t="134080" x="2370138" y="6011863"/>
          <p14:tracePt t="134092" x="2420938" y="6037263"/>
          <p14:tracePt t="134103" x="2481263" y="6053138"/>
          <p14:tracePt t="134114" x="2540000" y="6070600"/>
          <p14:tracePt t="134126" x="2590800" y="6088063"/>
          <p14:tracePt t="134137" x="2659063" y="6103938"/>
          <p14:tracePt t="134148" x="2717800" y="6121400"/>
          <p14:tracePt t="134160" x="2760663" y="6121400"/>
          <p14:tracePt t="134170" x="2801938" y="6129338"/>
          <p14:tracePt t="134182" x="2844800" y="6138863"/>
          <p14:tracePt t="134193" x="2878138" y="6146800"/>
          <p14:tracePt t="134204" x="2903538" y="6146800"/>
          <p14:tracePt t="134215" x="2921000" y="6154738"/>
          <p14:tracePt t="134226" x="2938463" y="6154738"/>
          <p14:tracePt t="134238" x="2946400" y="6154738"/>
          <p14:tracePt t="134249" x="2954338" y="6164263"/>
          <p14:tracePt t="134260" x="2963863" y="6164263"/>
          <p14:tracePt t="134272" x="2971800" y="6164263"/>
          <p14:tracePt t="134294" x="2979738" y="6164263"/>
          <p14:tracePt t="134305" x="2989263" y="6164263"/>
          <p14:tracePt t="134317" x="3005138" y="6164263"/>
          <p14:tracePt t="134329" x="3014663" y="6164263"/>
          <p14:tracePt t="134340" x="3022600" y="6164263"/>
          <p14:tracePt t="134351" x="3040063" y="6164263"/>
          <p14:tracePt t="134363" x="3048000" y="6164263"/>
          <p14:tracePt t="134374" x="3055938" y="6164263"/>
          <p14:tracePt t="134386" x="3065463" y="6164263"/>
          <p14:tracePt t="134406" x="3073400" y="6164263"/>
          <p14:tracePt t="134431" x="3081338" y="6164263"/>
          <p14:tracePt t="134452" x="3090863" y="6164263"/>
          <p14:tracePt t="134474" x="3098800" y="6154738"/>
          <p14:tracePt t="134497" x="3106738" y="6154738"/>
          <p14:tracePt t="134508" x="3116263" y="6154738"/>
          <p14:tracePt t="134520" x="3124200" y="6154738"/>
          <p14:tracePt t="134531" x="3141663" y="6154738"/>
          <p14:tracePt t="134542" x="3149600" y="6154738"/>
          <p14:tracePt t="134553" x="3167063" y="6154738"/>
          <p14:tracePt t="134565" x="3175000" y="6154738"/>
          <p14:tracePt t="134576" x="3182938" y="6154738"/>
          <p14:tracePt t="134587" x="3192463" y="6154738"/>
          <p14:tracePt t="134598" x="3200400" y="6154738"/>
          <p14:tracePt t="134620" x="3208338" y="6154738"/>
          <p14:tracePt t="134654" x="3217863" y="6154738"/>
          <p14:tracePt t="134665" x="3217863" y="6164263"/>
          <p14:tracePt t="134677" x="3233738" y="6164263"/>
          <p14:tracePt t="134689" x="3243263" y="6164263"/>
          <p14:tracePt t="134701" x="3259138" y="6164263"/>
          <p14:tracePt t="134711" x="3294063" y="6164263"/>
          <p14:tracePt t="134723" x="3327400" y="6164263"/>
          <p14:tracePt t="134735" x="3386138" y="6154738"/>
          <p14:tracePt t="134747" x="3454400" y="6154738"/>
          <p14:tracePt t="134756" x="3522663" y="6154738"/>
          <p14:tracePt t="134768" x="3573463" y="6154738"/>
          <p14:tracePt t="134778" x="3614738" y="6154738"/>
          <p14:tracePt t="134790" x="3657600" y="6154738"/>
          <p14:tracePt t="134803" x="3665538" y="6154738"/>
          <p14:tracePt t="134823" x="3657600" y="6154738"/>
          <p14:tracePt t="134835" x="3640138" y="6154738"/>
          <p14:tracePt t="134847" x="3614738" y="6154738"/>
          <p14:tracePt t="135183" x="3624263" y="6154738"/>
          <p14:tracePt t="135194" x="3649663" y="6154738"/>
          <p14:tracePt t="135205" x="3683000" y="6154738"/>
          <p14:tracePt t="135217" x="3725863" y="6154738"/>
          <p14:tracePt t="135227" x="3767138" y="6146800"/>
          <p14:tracePt t="135239" x="3792538" y="6146800"/>
          <p14:tracePt t="135250" x="3852863" y="6146800"/>
          <p14:tracePt t="135263" x="3929063" y="6138863"/>
          <p14:tracePt t="135273" x="3995738" y="6138863"/>
          <p14:tracePt t="135284" x="4097338" y="6138863"/>
          <p14:tracePt t="135297" x="4191000" y="6138863"/>
          <p14:tracePt t="135306" x="4310063" y="6138863"/>
          <p14:tracePt t="135318" x="4386263" y="6129338"/>
          <p14:tracePt t="135330" x="4470400" y="6129338"/>
          <p14:tracePt t="135340" x="4554538" y="6121400"/>
          <p14:tracePt t="135352" x="4656138" y="6121400"/>
          <p14:tracePt t="135364" x="4699000" y="6121400"/>
          <p14:tracePt t="135374" x="4757738" y="6129338"/>
          <p14:tracePt t="135386" x="4826000" y="6129338"/>
          <p14:tracePt t="135398" x="4868863" y="6129338"/>
          <p14:tracePt t="135416" x="4927600" y="6138863"/>
          <p14:tracePt t="135423" x="4970463" y="6138863"/>
          <p14:tracePt t="135435" x="5003800" y="6138863"/>
          <p14:tracePt t="135445" x="5021263" y="6138863"/>
          <p14:tracePt t="135455" x="5029200" y="6138863"/>
          <p14:tracePt t="135465" x="5037138" y="6138863"/>
          <p14:tracePt t="135633" x="5046663" y="6138863"/>
          <p14:tracePt t="135655" x="5054600" y="6138863"/>
          <p14:tracePt t="135667" x="5062538" y="6138863"/>
          <p14:tracePt t="135678" x="5072063" y="6138863"/>
          <p14:tracePt t="135690" x="5080000" y="6138863"/>
          <p14:tracePt t="135700" x="5087938" y="6138863"/>
          <p14:tracePt t="135713" x="5105400" y="6146800"/>
          <p14:tracePt t="135735" x="5113338" y="6146800"/>
          <p14:tracePt t="135748" x="5122863" y="6146800"/>
          <p14:tracePt t="135779" x="5130800" y="6146800"/>
          <p14:tracePt t="135949" x="5113338" y="6146800"/>
          <p14:tracePt t="135959" x="5097463" y="6138863"/>
          <p14:tracePt t="135970" x="5046663" y="6129338"/>
          <p14:tracePt t="135983" x="4960938" y="6113463"/>
          <p14:tracePt t="135994" x="4843463" y="6088063"/>
          <p14:tracePt t="136004" x="4741863" y="6062663"/>
          <p14:tracePt t="136017" x="4572000" y="6037263"/>
          <p14:tracePt t="136037" x="4427538" y="6011863"/>
          <p14:tracePt t="136039" x="4335463" y="5994400"/>
          <p14:tracePt t="136049" x="4249738" y="5986463"/>
          <p14:tracePt t="136060" x="4183063" y="5976938"/>
          <p14:tracePt t="136071" x="4114800" y="5969000"/>
          <p14:tracePt t="136084" x="4071938" y="5969000"/>
          <p14:tracePt t="136094" x="4013200" y="5969000"/>
          <p14:tracePt t="136105" x="3944938" y="5961063"/>
          <p14:tracePt t="136118" x="3894138" y="5961063"/>
          <p14:tracePt t="136128" x="3792538" y="5951538"/>
          <p14:tracePt t="136139" x="3683000" y="5951538"/>
          <p14:tracePt t="136151" x="3589338" y="5943600"/>
          <p14:tracePt t="136164" x="3522663" y="5943600"/>
          <p14:tracePt t="136174" x="3436938" y="5943600"/>
          <p14:tracePt t="136185" x="3378200" y="5935663"/>
          <p14:tracePt t="136198" x="3335338" y="5935663"/>
          <p14:tracePt t="136207" x="3309938" y="5926138"/>
          <p14:tracePt t="136219" x="3294063" y="5926138"/>
          <p14:tracePt t="136231" x="3294063" y="5918200"/>
          <p14:tracePt t="136510" x="3284538" y="5910263"/>
          <p14:tracePt t="136522" x="3284538" y="5900738"/>
          <p14:tracePt t="136544" x="3284538" y="5892800"/>
          <p14:tracePt t="136566" x="3294063" y="5884863"/>
          <p14:tracePt t="136578" x="3302000" y="5884863"/>
          <p14:tracePt t="136589" x="3319463" y="5875338"/>
          <p14:tracePt t="136602" x="3335338" y="5875338"/>
          <p14:tracePt t="136612" x="3370263" y="5867400"/>
          <p14:tracePt t="136623" x="3403600" y="5859463"/>
          <p14:tracePt t="136634" x="3436938" y="5849938"/>
          <p14:tracePt t="136647" x="3462338" y="5842000"/>
          <p14:tracePt t="136657" x="3522663" y="5842000"/>
          <p14:tracePt t="136668" x="3573463" y="5834063"/>
          <p14:tracePt t="136679" x="3614738" y="5834063"/>
          <p14:tracePt t="136690" x="3665538" y="5834063"/>
          <p14:tracePt t="136703" x="3716338" y="5834063"/>
          <p14:tracePt t="136715" x="3759200" y="5842000"/>
          <p14:tracePt t="136725" x="3792538" y="5842000"/>
          <p14:tracePt t="136736" x="3817938" y="5849938"/>
          <p14:tracePt t="136748" x="3827463" y="5859463"/>
          <p14:tracePt t="136758" x="3835400" y="5859463"/>
          <p14:tracePt t="136782" x="3827463" y="5859463"/>
          <p14:tracePt t="137072" x="3835400" y="5859463"/>
          <p14:tracePt t="137084" x="3827463" y="5859463"/>
          <p14:tracePt t="137106" x="3835400" y="5859463"/>
          <p14:tracePt t="137118" x="3843338" y="5859463"/>
          <p14:tracePt t="137152" x="3852863" y="5859463"/>
          <p14:tracePt t="137242" x="3860800" y="5849938"/>
          <p14:tracePt t="137265" x="3868738" y="5842000"/>
          <p14:tracePt t="137275" x="3878263" y="5834063"/>
          <p14:tracePt t="137287" x="3886200" y="5824538"/>
          <p14:tracePt t="137300" x="3894138" y="5816600"/>
          <p14:tracePt t="137309" x="3894138" y="5808663"/>
          <p14:tracePt t="137320" x="3903663" y="5799138"/>
          <p14:tracePt t="137335" x="3911600" y="5783263"/>
          <p14:tracePt t="137346" x="3919538" y="5783263"/>
          <p14:tracePt t="137357" x="3929063" y="5765800"/>
          <p14:tracePt t="137368" x="3937000" y="5757863"/>
          <p14:tracePt t="137382" x="3944938" y="5748338"/>
          <p14:tracePt t="137393" x="3954463" y="5740400"/>
          <p14:tracePt t="137405" x="3962400" y="5722938"/>
          <p14:tracePt t="137416" x="3979863" y="5715000"/>
          <p14:tracePt t="137428" x="3987800" y="5715000"/>
          <p14:tracePt t="137436" x="4005263" y="5707063"/>
          <p14:tracePt t="137450" x="4021138" y="5697538"/>
          <p14:tracePt t="137460" x="4046538" y="5681663"/>
          <p14:tracePt t="137472" x="4064000" y="5672138"/>
          <p14:tracePt t="137484" x="4081463" y="5664200"/>
          <p14:tracePt t="137493" x="4097338" y="5664200"/>
          <p14:tracePt t="137502" x="4106863" y="5656263"/>
          <p14:tracePt t="137512" x="4122738" y="5656263"/>
          <p14:tracePt t="137524" x="4132263" y="5656263"/>
          <p14:tracePt t="137535" x="4140200" y="5656263"/>
          <p14:tracePt t="141911" x="4157663" y="5656263"/>
          <p14:tracePt t="141922" x="4165600" y="5656263"/>
          <p14:tracePt t="141944" x="4173538" y="5656263"/>
          <p14:tracePt t="141956" x="4183063" y="5656263"/>
          <p14:tracePt t="141968" x="4191000" y="5656263"/>
          <p14:tracePt t="142023" x="4198938" y="5656263"/>
          <p14:tracePt t="142035" x="4208463" y="5646738"/>
          <p14:tracePt t="142045" x="4224338" y="5646738"/>
          <p14:tracePt t="142058" x="4241800" y="5646738"/>
          <p14:tracePt t="142069" x="4259263" y="5646738"/>
          <p14:tracePt t="142079" x="4292600" y="5646738"/>
          <p14:tracePt t="142091" x="4318000" y="5646738"/>
          <p14:tracePt t="142102" x="4343400" y="5646738"/>
          <p14:tracePt t="142113" x="4386263" y="5646738"/>
          <p14:tracePt t="142125" x="4419600" y="5646738"/>
          <p14:tracePt t="142136" x="4445000" y="5646738"/>
          <p14:tracePt t="142147" x="4462463" y="5646738"/>
          <p14:tracePt t="142159" x="4478338" y="5646738"/>
          <p14:tracePt t="142170" x="4503738" y="5646738"/>
          <p14:tracePt t="142181" x="4513263" y="5646738"/>
          <p14:tracePt t="142192" x="4529138" y="5646738"/>
          <p14:tracePt t="142203" x="4538663" y="5646738"/>
          <p14:tracePt t="142214" x="4546600" y="5646738"/>
          <p14:tracePt t="142281" x="4538663" y="5646738"/>
          <p14:tracePt t="142293" x="4529138" y="5656263"/>
          <p14:tracePt t="142304" x="4521200" y="5656263"/>
          <p14:tracePt t="142316" x="4513263" y="5656263"/>
          <p14:tracePt t="143125" x="4521200" y="5656263"/>
          <p14:tracePt t="143137" x="4513263" y="5656263"/>
          <p14:tracePt t="143148" x="4521200" y="5656263"/>
          <p14:tracePt t="143159" x="4521200" y="5664200"/>
          <p14:tracePt t="143215" x="4529138" y="5664200"/>
          <p14:tracePt t="143294" x="4538663" y="5664200"/>
          <p14:tracePt t="143407" x="4529138" y="5664200"/>
          <p14:tracePt t="143463" x="4529138" y="5656263"/>
          <p14:tracePt t="143486" x="4529138" y="5646738"/>
          <p14:tracePt t="143507" x="4529138" y="5638800"/>
          <p14:tracePt t="143520" x="4529138" y="5630863"/>
          <p14:tracePt t="143530" x="4529138" y="5621338"/>
          <p14:tracePt t="143541" x="4529138" y="5613400"/>
          <p14:tracePt t="143554" x="4529138" y="5605463"/>
          <p14:tracePt t="143564" x="4529138" y="5595938"/>
          <p14:tracePt t="143575" x="4529138" y="5588000"/>
          <p14:tracePt t="143588" x="4529138" y="5580063"/>
          <p14:tracePt t="143598" x="4529138" y="5562600"/>
          <p14:tracePt t="143609" x="4529138" y="5554663"/>
          <p14:tracePt t="143622" x="4521200" y="5537200"/>
          <p14:tracePt t="143633" x="4521200" y="5519738"/>
          <p14:tracePt t="143646" x="4513263" y="5494338"/>
          <p14:tracePt t="143657" x="4495800" y="5468938"/>
          <p14:tracePt t="143667" x="4487863" y="5461000"/>
          <p14:tracePt t="143680" x="4462463" y="5418138"/>
          <p14:tracePt t="143691" x="4445000" y="5376863"/>
          <p14:tracePt t="143701" x="4427538" y="5334000"/>
          <p14:tracePt t="143713" x="4419600" y="5291138"/>
          <p14:tracePt t="143724" x="4402138" y="5240338"/>
          <p14:tracePt t="143734" x="4394200" y="5207000"/>
          <p14:tracePt t="143747" x="4386263" y="5164138"/>
          <p14:tracePt t="143759" x="4376738" y="5113338"/>
          <p14:tracePt t="143772" x="4368800" y="5054600"/>
          <p14:tracePt t="143781" x="4343400" y="4995863"/>
          <p14:tracePt t="143794" x="4325938" y="4953000"/>
          <p14:tracePt t="143805" x="4300538" y="4876800"/>
          <p14:tracePt t="143815" x="4267200" y="4800600"/>
          <p14:tracePt t="143828" x="4241800" y="4757738"/>
          <p14:tracePt t="143841" x="4208463" y="4699000"/>
          <p14:tracePt t="143849" x="4198938" y="4673600"/>
          <p14:tracePt t="143861" x="4198938" y="4656138"/>
          <p14:tracePt t="143880" x="4198938" y="4648200"/>
          <p14:tracePt t="143891" x="4208463" y="4648200"/>
          <p14:tracePt t="143980" x="4208463" y="4656138"/>
          <p14:tracePt t="143991" x="4198938" y="4656138"/>
          <p14:tracePt t="144252" x="4224338" y="4665663"/>
          <p14:tracePt t="144261" x="4241800" y="4665663"/>
          <p14:tracePt t="144273" x="4259263" y="4665663"/>
          <p14:tracePt t="144318" x="4249738" y="4656138"/>
          <p14:tracePt t="144329" x="4233863" y="4648200"/>
          <p14:tracePt t="144341" x="4216400" y="4630738"/>
          <p14:tracePt t="144353" x="4198938" y="4597400"/>
          <p14:tracePt t="144364" x="4183063" y="4554538"/>
          <p14:tracePt t="144376" x="4148138" y="4513263"/>
          <p14:tracePt t="144387" x="4089400" y="4427538"/>
          <p14:tracePt t="144397" x="3987800" y="4300538"/>
          <p14:tracePt t="144410" x="3878263" y="4165600"/>
          <p14:tracePt t="144421" x="3675063" y="3937000"/>
          <p14:tracePt t="144432" x="3429000" y="3675063"/>
          <p14:tracePt t="144443" x="3182938" y="3411538"/>
          <p14:tracePt t="144455" x="3014663" y="3225800"/>
          <p14:tracePt t="144466" x="2794000" y="2989263"/>
          <p14:tracePt t="144477" x="2641600" y="2794000"/>
          <p14:tracePt t="144488" x="2514600" y="2641600"/>
          <p14:tracePt t="144499" x="2446338" y="2557463"/>
          <p14:tracePt t="144511" x="2405063" y="2471738"/>
          <p14:tracePt t="144522" x="2379663" y="2413000"/>
          <p14:tracePt t="144543" x="2370138" y="2379663"/>
          <p14:tracePt t="144545" x="2370138" y="2354263"/>
          <p14:tracePt t="144555" x="2362200" y="2319338"/>
          <p14:tracePt t="144566" x="2362200" y="2293938"/>
          <p14:tracePt t="144577" x="2354263" y="2268538"/>
          <p14:tracePt t="144589" x="2328863" y="2235200"/>
          <p14:tracePt t="144600" x="2311400" y="2201863"/>
          <p14:tracePt t="144612" x="2286000" y="2184400"/>
          <p14:tracePt t="144623" x="2243138" y="2159000"/>
          <p14:tracePt t="144634" x="2201863" y="2151063"/>
          <p14:tracePt t="144644" x="2159000" y="2133600"/>
          <p14:tracePt t="144656" x="2125663" y="2116138"/>
          <p14:tracePt t="144667" x="2049463" y="2100263"/>
          <p14:tracePt t="144678" x="1963738" y="2090738"/>
          <p14:tracePt t="144689" x="1871663" y="2082800"/>
          <p14:tracePt t="144701" x="1803400" y="2074863"/>
          <p14:tracePt t="144712" x="1709738" y="2065338"/>
          <p14:tracePt t="144724" x="1625600" y="2065338"/>
          <p14:tracePt t="144734" x="1582738" y="2057400"/>
          <p14:tracePt t="144745" x="1541463" y="2057400"/>
          <p14:tracePt t="144757" x="1516063" y="2065338"/>
          <p14:tracePt t="144768" x="1498600" y="2065338"/>
          <p14:tracePt t="144782" x="1481138" y="2065338"/>
          <p14:tracePt t="144793" x="1465263" y="2074863"/>
          <p14:tracePt t="144804" x="1447800" y="2082800"/>
          <p14:tracePt t="144814" x="1439863" y="2090738"/>
          <p14:tracePt t="144826" x="1404938" y="2116138"/>
          <p14:tracePt t="144837" x="1389063" y="2133600"/>
          <p14:tracePt t="144847" x="1363663" y="2159000"/>
          <p14:tracePt t="144859" x="1346200" y="2184400"/>
          <p14:tracePt t="144871" x="1320800" y="2217738"/>
          <p14:tracePt t="144882" x="1303338" y="2260600"/>
          <p14:tracePt t="144894" x="1295400" y="2303463"/>
          <p14:tracePt t="144907" x="1295400" y="2328863"/>
          <p14:tracePt t="144917" x="1303338" y="2354263"/>
          <p14:tracePt t="144933" x="1320800" y="2379663"/>
          <p14:tracePt t="144944" x="1338263" y="2395538"/>
          <p14:tracePt t="144956" x="1397000" y="2430463"/>
          <p14:tracePt t="144965" x="1455738" y="2471738"/>
          <p14:tracePt t="144976" x="1549400" y="2514600"/>
          <p14:tracePt t="144988" x="1617663" y="2532063"/>
          <p14:tracePt t="144997" x="1709738" y="2547938"/>
          <p14:tracePt t="145009" x="1820863" y="2557463"/>
          <p14:tracePt t="145021" x="1905000" y="2565400"/>
          <p14:tracePt t="145031" x="2014538" y="2557463"/>
          <p14:tracePt t="145044" x="2116138" y="2547938"/>
          <p14:tracePt t="145055" x="2192338" y="2522538"/>
          <p14:tracePt t="145066" x="2227263" y="2514600"/>
          <p14:tracePt t="145077" x="2268538" y="2489200"/>
          <p14:tracePt t="145089" x="2293938" y="2471738"/>
          <p14:tracePt t="145098" x="2328863" y="2446338"/>
          <p14:tracePt t="145110" x="2362200" y="2420938"/>
          <p14:tracePt t="145122" x="2405063" y="2405063"/>
          <p14:tracePt t="145132" x="2438400" y="2370138"/>
          <p14:tracePt t="145144" x="2471738" y="2344738"/>
          <p14:tracePt t="145156" x="2506663" y="2319338"/>
          <p14:tracePt t="145166" x="2540000" y="2286000"/>
          <p14:tracePt t="145177" x="2557463" y="2260600"/>
          <p14:tracePt t="145189" x="2565400" y="2252663"/>
          <p14:tracePt t="145200" x="2565400" y="2227263"/>
          <p14:tracePt t="145210" x="2565400" y="2209800"/>
          <p14:tracePt t="145221" x="2565400" y="2201863"/>
          <p14:tracePt t="145230" x="2547938" y="2176463"/>
          <p14:tracePt t="145242" x="2522538" y="2159000"/>
          <p14:tracePt t="145252" x="2489200" y="2141538"/>
          <p14:tracePt t="145264" x="2446338" y="2125663"/>
          <p14:tracePt t="145276" x="2395538" y="2100263"/>
          <p14:tracePt t="145288" x="2319338" y="2074863"/>
          <p14:tracePt t="145298" x="2243138" y="2057400"/>
          <p14:tracePt t="145310" x="2192338" y="2039938"/>
          <p14:tracePt t="145322" x="2125663" y="2032000"/>
          <p14:tracePt t="145332" x="2057400" y="2014538"/>
          <p14:tracePt t="145344" x="2024063" y="2006600"/>
          <p14:tracePt t="145355" x="1981200" y="1998663"/>
          <p14:tracePt t="145365" x="1963738" y="1998663"/>
          <p14:tracePt t="146062" x="1955800" y="1998663"/>
          <p14:tracePt t="146073" x="1955800" y="2006600"/>
          <p14:tracePt t="146084" x="1938338" y="2039938"/>
          <p14:tracePt t="146096" x="1922463" y="2082800"/>
          <p14:tracePt t="146107" x="1922463" y="2116138"/>
          <p14:tracePt t="146118" x="1922463" y="2159000"/>
          <p14:tracePt t="146129" x="1922463" y="2217738"/>
          <p14:tracePt t="146140" x="1922463" y="2286000"/>
          <p14:tracePt t="146152" x="1912938" y="2328863"/>
          <p14:tracePt t="146163" x="1912938" y="2387600"/>
          <p14:tracePt t="146174" x="1912938" y="2438400"/>
          <p14:tracePt t="146185" x="1905000" y="2497138"/>
          <p14:tracePt t="146197" x="1905000" y="2532063"/>
          <p14:tracePt t="146208" x="1905000" y="2582863"/>
          <p14:tracePt t="146219" x="1905000" y="2624138"/>
          <p14:tracePt t="146231" x="1912938" y="2641600"/>
          <p14:tracePt t="146242" x="1922463" y="2667000"/>
          <p14:tracePt t="146264" x="1922463" y="2684463"/>
          <p14:tracePt t="146276" x="1930400" y="2684463"/>
          <p14:tracePt t="146289" x="1930400" y="2692400"/>
          <p14:tracePt t="146299" x="1938338" y="2700338"/>
          <p14:tracePt t="146332" x="1947863" y="2709863"/>
          <p14:tracePt t="146343" x="1947863" y="2717800"/>
          <p14:tracePt t="146356" x="1947863" y="2725738"/>
          <p14:tracePt t="146367" x="1955800" y="2735263"/>
          <p14:tracePt t="146378" x="1955800" y="2760663"/>
          <p14:tracePt t="146389" x="1955800" y="2786063"/>
          <p14:tracePt t="146401" x="1955800" y="2801938"/>
          <p14:tracePt t="146412" x="1955800" y="2844800"/>
          <p14:tracePt t="146423" x="1955800" y="2887663"/>
          <p14:tracePt t="146434" x="1955800" y="2921000"/>
          <p14:tracePt t="146445" x="1947863" y="2971800"/>
          <p14:tracePt t="146456" x="1938338" y="3022600"/>
          <p14:tracePt t="146468" x="1938338" y="3073400"/>
          <p14:tracePt t="146479" x="1930400" y="3098800"/>
          <p14:tracePt t="146490" x="1930400" y="3124200"/>
          <p14:tracePt t="146501" x="1930400" y="3149600"/>
          <p14:tracePt t="146513" x="1930400" y="3157538"/>
          <p14:tracePt t="146523" x="1930400" y="3175000"/>
          <p14:tracePt t="146556" x="1930400" y="3182938"/>
          <p14:tracePt t="146568" x="1930400" y="3192463"/>
          <p14:tracePt t="146590" x="1930400" y="3200400"/>
          <p14:tracePt t="146647" x="1922463" y="3200400"/>
          <p14:tracePt t="146658" x="1905000" y="3192463"/>
          <p14:tracePt t="146672" x="1871663" y="3182938"/>
          <p14:tracePt t="146681" x="1828800" y="3175000"/>
          <p14:tracePt t="146694" x="1744663" y="3157538"/>
          <p14:tracePt t="146705" x="1643063" y="3141663"/>
          <p14:tracePt t="146715" x="1582738" y="3132138"/>
          <p14:tracePt t="146727" x="1516063" y="3124200"/>
          <p14:tracePt t="146739" x="1455738" y="3124200"/>
          <p14:tracePt t="146748" x="1414463" y="3124200"/>
          <p14:tracePt t="146761" x="1397000" y="3124200"/>
          <p14:tracePt t="146773" x="1371600" y="3124200"/>
          <p14:tracePt t="146782" x="1346200" y="3132138"/>
          <p14:tracePt t="146795" x="1338263" y="3132138"/>
          <p14:tracePt t="146806" x="1320800" y="3141663"/>
          <p14:tracePt t="146816" x="1312863" y="3149600"/>
          <p14:tracePt t="146828" x="1287463" y="3157538"/>
          <p14:tracePt t="146840" x="1270000" y="3175000"/>
          <p14:tracePt t="146849" x="1227138" y="3208338"/>
          <p14:tracePt t="146861" x="1193800" y="3268663"/>
          <p14:tracePt t="146873" x="1160463" y="3327400"/>
          <p14:tracePt t="146884" x="1143000" y="3370263"/>
          <p14:tracePt t="146895" x="1125538" y="3421063"/>
          <p14:tracePt t="146907" x="1117600" y="3446463"/>
          <p14:tracePt t="146918" x="1117600" y="3479800"/>
          <p14:tracePt t="146929" x="1117600" y="3513138"/>
          <p14:tracePt t="146940" x="1143000" y="3556000"/>
          <p14:tracePt t="146952" x="1168400" y="3606800"/>
          <p14:tracePt t="146963" x="1201738" y="3640138"/>
          <p14:tracePt t="146974" x="1270000" y="3683000"/>
          <p14:tracePt t="146985" x="1363663" y="3716338"/>
          <p14:tracePt t="147007" x="1430338" y="3741738"/>
          <p14:tracePt t="147017" x="1557338" y="3767138"/>
          <p14:tracePt t="147018" x="1709738" y="3784600"/>
          <p14:tracePt t="147031" x="1871663" y="3792538"/>
          <p14:tracePt t="147044" x="1973263" y="3792538"/>
          <p14:tracePt t="147056" x="2125663" y="3776663"/>
          <p14:tracePt t="147067" x="2235200" y="3759200"/>
          <p14:tracePt t="147080" x="2319338" y="3751263"/>
          <p14:tracePt t="147092" x="2413000" y="3725863"/>
          <p14:tracePt t="147102" x="2506663" y="3690938"/>
          <p14:tracePt t="147114" x="2582863" y="3665538"/>
          <p14:tracePt t="147125" x="2616200" y="3640138"/>
          <p14:tracePt t="147135" x="2659063" y="3614738"/>
          <p14:tracePt t="147147" x="2667000" y="3589338"/>
          <p14:tracePt t="147159" x="2684463" y="3563938"/>
          <p14:tracePt t="147169" x="2692400" y="3548063"/>
          <p14:tracePt t="147181" x="2692400" y="3522663"/>
          <p14:tracePt t="147192" x="2700338" y="3497263"/>
          <p14:tracePt t="147202" x="2700338" y="3479800"/>
          <p14:tracePt t="147213" x="2700338" y="3454400"/>
          <p14:tracePt t="147224" x="2684463" y="3429000"/>
          <p14:tracePt t="147233" x="2667000" y="3403600"/>
          <p14:tracePt t="147244" x="2649538" y="3378200"/>
          <p14:tracePt t="147256" x="2608263" y="3344863"/>
          <p14:tracePt t="147266" x="2540000" y="3309938"/>
          <p14:tracePt t="147277" x="2471738" y="3276600"/>
          <p14:tracePt t="147290" x="2370138" y="3233738"/>
          <p14:tracePt t="147300" x="2252663" y="3200400"/>
          <p14:tracePt t="147311" x="2159000" y="3175000"/>
          <p14:tracePt t="147323" x="2090738" y="3175000"/>
          <p14:tracePt t="147333" x="2024063" y="3175000"/>
          <p14:tracePt t="147344" x="1981200" y="3175000"/>
          <p14:tracePt t="147357" x="1955800" y="3175000"/>
          <p14:tracePt t="147368" x="1930400" y="3175000"/>
          <p14:tracePt t="147379" x="1912938" y="3175000"/>
          <p14:tracePt t="147390" x="1905000" y="3175000"/>
          <p14:tracePt t="147546" x="1897063" y="3175000"/>
          <p14:tracePt t="147558" x="1897063" y="3182938"/>
          <p14:tracePt t="147839" x="1897063" y="3175000"/>
          <p14:tracePt t="147862" x="1887538" y="3182938"/>
          <p14:tracePt t="147873" x="1871663" y="3192463"/>
          <p14:tracePt t="147885" x="1862138" y="3208338"/>
          <p14:tracePt t="147895" x="1846263" y="3243263"/>
          <p14:tracePt t="147910" x="1811338" y="3284538"/>
          <p14:tracePt t="147919" x="1770063" y="3344863"/>
          <p14:tracePt t="147930" x="1735138" y="3403600"/>
          <p14:tracePt t="147942" x="1709738" y="3487738"/>
          <p14:tracePt t="147953" x="1684338" y="3624263"/>
          <p14:tracePt t="147963" x="1684338" y="3716338"/>
          <p14:tracePt t="147976" x="1676400" y="3878263"/>
          <p14:tracePt t="147986" x="1676400" y="4021138"/>
          <p14:tracePt t="147997" x="1684338" y="4165600"/>
          <p14:tracePt t="148009" x="1693863" y="4249738"/>
          <p14:tracePt t="148020" x="1709738" y="4351338"/>
          <p14:tracePt t="148031" x="1719263" y="4419600"/>
          <p14:tracePt t="148043" x="1735138" y="4462463"/>
          <p14:tracePt t="148053" x="1735138" y="4495800"/>
          <p14:tracePt t="148064" x="1744663" y="4521200"/>
          <p14:tracePt t="148076" x="1744663" y="4529138"/>
          <p14:tracePt t="148086" x="1744663" y="4538663"/>
          <p14:tracePt t="148098" x="1744663" y="4546600"/>
          <p14:tracePt t="148199" x="1727200" y="4538663"/>
          <p14:tracePt t="148211" x="1701800" y="4521200"/>
          <p14:tracePt t="148223" x="1651000" y="4495800"/>
          <p14:tracePt t="148234" x="1592263" y="4462463"/>
          <p14:tracePt t="148245" x="1541463" y="4445000"/>
          <p14:tracePt t="148257" x="1516063" y="4427538"/>
          <p14:tracePt t="148274" x="1490663" y="4411663"/>
          <p14:tracePt t="148287" x="1481138" y="4402138"/>
          <p14:tracePt t="148299" x="1473200" y="4402138"/>
          <p14:tracePt t="148301" x="1465263" y="4394200"/>
          <p14:tracePt t="148368" x="1455738" y="4394200"/>
          <p14:tracePt t="148379" x="1430338" y="4402138"/>
          <p14:tracePt t="148390" x="1397000" y="4411663"/>
          <p14:tracePt t="148402" x="1363663" y="4427538"/>
          <p14:tracePt t="148414" x="1320800" y="4445000"/>
          <p14:tracePt t="148426" x="1277938" y="4470400"/>
          <p14:tracePt t="148437" x="1236663" y="4503738"/>
          <p14:tracePt t="148450" x="1227138" y="4521200"/>
          <p14:tracePt t="148460" x="1219200" y="4546600"/>
          <p14:tracePt t="148470" x="1219200" y="4564063"/>
          <p14:tracePt t="148481" x="1227138" y="4589463"/>
          <p14:tracePt t="148493" x="1236663" y="4597400"/>
          <p14:tracePt t="148503" x="1262063" y="4622800"/>
          <p14:tracePt t="148515" x="1303338" y="4648200"/>
          <p14:tracePt t="148527" x="1346200" y="4665663"/>
          <p14:tracePt t="148537" x="1422400" y="4681538"/>
          <p14:tracePt t="148549" x="1506538" y="4691063"/>
          <p14:tracePt t="148561" x="1574800" y="4691063"/>
          <p14:tracePt t="148571" x="1625600" y="4691063"/>
          <p14:tracePt t="148582" x="1684338" y="4691063"/>
          <p14:tracePt t="148593" x="1752600" y="4691063"/>
          <p14:tracePt t="148604" x="1811338" y="4691063"/>
          <p14:tracePt t="148616" x="1862138" y="4691063"/>
          <p14:tracePt t="148627" x="1912938" y="4691063"/>
          <p14:tracePt t="148641" x="1981200" y="4681538"/>
          <p14:tracePt t="148650" x="2014538" y="4673600"/>
          <p14:tracePt t="148660" x="2065338" y="4665663"/>
          <p14:tracePt t="148674" x="2108200" y="4648200"/>
          <p14:tracePt t="148684" x="2159000" y="4622800"/>
          <p14:tracePt t="148694" x="2176463" y="4597400"/>
          <p14:tracePt t="148708" x="2227263" y="4564063"/>
          <p14:tracePt t="148718" x="2260600" y="4529138"/>
          <p14:tracePt t="148728" x="2293938" y="4503738"/>
          <p14:tracePt t="148741" x="2319338" y="4462463"/>
          <p14:tracePt t="148751" x="2354263" y="4427538"/>
          <p14:tracePt t="148765" x="2370138" y="4376738"/>
          <p14:tracePt t="148783" x="2379663" y="4351338"/>
          <p14:tracePt t="148792" x="2379663" y="4310063"/>
          <p14:tracePt t="148801" x="2362200" y="4275138"/>
          <p14:tracePt t="148811" x="2336800" y="4241800"/>
          <p14:tracePt t="148825" x="2293938" y="4208463"/>
          <p14:tracePt t="148836" x="2217738" y="4173538"/>
          <p14:tracePt t="148849" x="2125663" y="4140200"/>
          <p14:tracePt t="148858" x="2057400" y="4114800"/>
          <p14:tracePt t="148868" x="1963738" y="4097338"/>
          <p14:tracePt t="148880" x="1887538" y="4089400"/>
          <p14:tracePt t="148893" x="1820863" y="4089400"/>
          <p14:tracePt t="148902" x="1770063" y="4089400"/>
          <p14:tracePt t="148914" x="1693863" y="4089400"/>
          <p14:tracePt t="148926" x="1625600" y="4097338"/>
          <p14:tracePt t="148936" x="1592263" y="4097338"/>
          <p14:tracePt t="148946" x="1557338" y="4097338"/>
          <p14:tracePt t="148958" x="1541463" y="4106863"/>
          <p14:tracePt t="148968" x="1531938" y="4106863"/>
          <p14:tracePt t="148979" x="1524000" y="4106863"/>
          <p14:tracePt t="149301" x="1524000" y="4122738"/>
          <p14:tracePt t="149303" x="1524000" y="4173538"/>
          <p14:tracePt t="149313" x="1524000" y="4275138"/>
          <p14:tracePt t="149325" x="1524000" y="4411663"/>
          <p14:tracePt t="149335" x="1524000" y="4513263"/>
          <p14:tracePt t="149348" x="1531938" y="4699000"/>
          <p14:tracePt t="149359" x="1541463" y="4884738"/>
          <p14:tracePt t="149370" x="1557338" y="5080000"/>
          <p14:tracePt t="149381" x="1574800" y="5214938"/>
          <p14:tracePt t="149395" x="1600200" y="5367338"/>
          <p14:tracePt t="149405" x="1625600" y="5461000"/>
          <p14:tracePt t="149418" x="1633538" y="5503863"/>
          <p14:tracePt t="149430" x="1651000" y="5545138"/>
          <p14:tracePt t="149441" x="1651000" y="5554663"/>
          <p14:tracePt t="149454" x="1651000" y="5562600"/>
          <p14:tracePt t="149628" x="1658938" y="5562600"/>
          <p14:tracePt t="149641" x="1668463" y="5570538"/>
          <p14:tracePt t="149651" x="1684338" y="5580063"/>
          <p14:tracePt t="149662" x="1701800" y="5588000"/>
          <p14:tracePt t="149675" x="1744663" y="5595938"/>
          <p14:tracePt t="149685" x="1820863" y="5613400"/>
          <p14:tracePt t="149698" x="1905000" y="5630863"/>
          <p14:tracePt t="149708" x="2082800" y="5664200"/>
          <p14:tracePt t="149719" x="2268538" y="5697538"/>
          <p14:tracePt t="149731" x="2455863" y="5732463"/>
          <p14:tracePt t="149747" x="2547938" y="5765800"/>
          <p14:tracePt t="149758" x="2616200" y="5799138"/>
          <p14:tracePt t="149767" x="2649538" y="5834063"/>
          <p14:tracePt t="149781" x="2659063" y="5849938"/>
          <p14:tracePt t="149792" x="2667000" y="5875338"/>
          <p14:tracePt t="149800" x="2659063" y="5900738"/>
          <p14:tracePt t="149813" x="2649538" y="5926138"/>
          <p14:tracePt t="149825" x="2633663" y="5943600"/>
          <p14:tracePt t="149835" x="2608263" y="5969000"/>
          <p14:tracePt t="149848" x="2565400" y="5986463"/>
          <p14:tracePt t="149859" x="2522538" y="6002338"/>
          <p14:tracePt t="149869" x="2489200" y="6019800"/>
          <p14:tracePt t="149881" x="2446338" y="6037263"/>
          <p14:tracePt t="149892" x="2413000" y="6053138"/>
          <p14:tracePt t="149903" x="2395538" y="6070600"/>
          <p14:tracePt t="149915" x="2370138" y="6088063"/>
          <p14:tracePt t="149926" x="2344738" y="6096000"/>
          <p14:tracePt t="149937" x="2328863" y="6103938"/>
          <p14:tracePt t="149948" x="2319338" y="6103938"/>
          <p14:tracePt t="149960" x="2311400" y="6103938"/>
          <p14:tracePt t="149980" x="2303463" y="6103938"/>
          <p14:tracePt t="149989" x="2293938" y="6103938"/>
          <p14:tracePt t="150001" x="2286000" y="6103938"/>
          <p14:tracePt t="150013" x="2268538" y="6103938"/>
          <p14:tracePt t="150022" x="2243138" y="6103938"/>
          <p14:tracePt t="150034" x="2209800" y="6096000"/>
          <p14:tracePt t="150046" x="2159000" y="6096000"/>
          <p14:tracePt t="150058" x="2116138" y="6088063"/>
          <p14:tracePt t="150067" x="2065338" y="6088063"/>
          <p14:tracePt t="150080" x="2049463" y="6088063"/>
          <p14:tracePt t="150091" x="2039938" y="6088063"/>
          <p14:tracePt t="150291" x="2049463" y="6088063"/>
          <p14:tracePt t="150303" x="2057400" y="6088063"/>
          <p14:tracePt t="150315" x="2065338" y="6088063"/>
          <p14:tracePt t="150326" x="2100263" y="6088063"/>
          <p14:tracePt t="150337" x="2125663" y="6078538"/>
          <p14:tracePt t="150349" x="2159000" y="6078538"/>
          <p14:tracePt t="150359" x="2201863" y="6070600"/>
          <p14:tracePt t="150372" x="2243138" y="6070600"/>
          <p14:tracePt t="150383" x="2268538" y="6062663"/>
          <p14:tracePt t="150394" x="2293938" y="6062663"/>
          <p14:tracePt t="150405" x="2303463" y="6062663"/>
          <p14:tracePt t="150494" x="2311400" y="6062663"/>
          <p14:tracePt t="150517" x="2319338" y="6062663"/>
          <p14:tracePt t="150528" x="2328863" y="6062663"/>
          <p14:tracePt t="150541" x="2336800" y="6062663"/>
          <p14:tracePt t="150552" x="2370138" y="6062663"/>
          <p14:tracePt t="150562" x="2413000" y="6062663"/>
          <p14:tracePt t="150576" x="2481263" y="6070600"/>
          <p14:tracePt t="150586" x="2557463" y="6078538"/>
          <p14:tracePt t="150597" x="2709863" y="6096000"/>
          <p14:tracePt t="150610" x="2887663" y="6113463"/>
          <p14:tracePt t="150621" x="3005138" y="6121400"/>
          <p14:tracePt t="150634" x="3149600" y="6138863"/>
          <p14:tracePt t="150646" x="3225800" y="6146800"/>
          <p14:tracePt t="150658" x="3268663" y="6146800"/>
          <p14:tracePt t="150668" x="3284538" y="6146800"/>
          <p14:tracePt t="150678" x="3294063" y="6146800"/>
          <p14:tracePt t="150687" x="3302000" y="6146800"/>
          <p14:tracePt t="150698" x="3309938" y="6146800"/>
          <p14:tracePt t="150719" x="3319463" y="6146800"/>
          <p14:tracePt t="150731" x="3335338" y="6146800"/>
          <p14:tracePt t="150743" x="3344863" y="6146800"/>
          <p14:tracePt t="150753" x="3360738" y="6146800"/>
          <p14:tracePt t="150764" x="3386138" y="6146800"/>
          <p14:tracePt t="150776" x="3395663" y="6146800"/>
          <p14:tracePt t="150787" x="3403600" y="6146800"/>
          <p14:tracePt t="150798" x="3411538" y="6146800"/>
          <p14:tracePt t="150832" x="3378200" y="6138863"/>
          <p14:tracePt t="150843" x="3344863" y="6138863"/>
          <p14:tracePt t="151180" x="3360738" y="6138863"/>
          <p14:tracePt t="151202" x="3370263" y="6138863"/>
          <p14:tracePt t="151237" x="3370263" y="6121400"/>
          <p14:tracePt t="151248" x="3370263" y="6113463"/>
          <p14:tracePt t="151261" x="3360738" y="6096000"/>
          <p14:tracePt t="151271" x="3327400" y="6053138"/>
          <p14:tracePt t="151282" x="3268663" y="6002338"/>
          <p14:tracePt t="151295" x="3192463" y="5951538"/>
          <p14:tracePt t="151308" x="3065463" y="5859463"/>
          <p14:tracePt t="151320" x="2895600" y="5773738"/>
          <p14:tracePt t="151331" x="2717800" y="5689600"/>
          <p14:tracePt t="151343" x="2633663" y="5638800"/>
          <p14:tracePt t="151354" x="2557463" y="5588000"/>
          <p14:tracePt t="151364" x="2522538" y="5562600"/>
          <p14:tracePt t="151373" x="2506663" y="5545138"/>
          <p14:tracePt t="151387" x="2497138" y="5529263"/>
          <p14:tracePt t="151398" x="2497138" y="5519738"/>
          <p14:tracePt t="151409" x="2489200" y="5503863"/>
          <p14:tracePt t="151421" x="2481263" y="5486400"/>
          <p14:tracePt t="151432" x="2463800" y="5461000"/>
          <p14:tracePt t="151442" x="2438400" y="5427663"/>
          <p14:tracePt t="151454" x="2413000" y="5392738"/>
          <p14:tracePt t="151465" x="2370138" y="5351463"/>
          <p14:tracePt t="151475" x="2319338" y="5300663"/>
          <p14:tracePt t="151487" x="2260600" y="5249863"/>
          <p14:tracePt t="151499" x="2217738" y="5214938"/>
          <p14:tracePt t="151511" x="2151063" y="5173663"/>
          <p14:tracePt t="151522" x="2082800" y="5130800"/>
          <p14:tracePt t="151532" x="2006600" y="5105400"/>
          <p14:tracePt t="151543" x="1947863" y="5087938"/>
          <p14:tracePt t="151554" x="1897063" y="5080000"/>
          <p14:tracePt t="151565" x="1846263" y="5072063"/>
          <p14:tracePt t="151577" x="1803400" y="5072063"/>
          <p14:tracePt t="151587" x="1752600" y="5072063"/>
          <p14:tracePt t="151597" x="1709738" y="5080000"/>
          <p14:tracePt t="151610" x="1658938" y="5080000"/>
          <p14:tracePt t="151621" x="1625600" y="5087938"/>
          <p14:tracePt t="151633" x="1549400" y="5097463"/>
          <p14:tracePt t="151645" x="1481138" y="5113338"/>
          <p14:tracePt t="151655" x="1430338" y="5130800"/>
          <p14:tracePt t="151667" x="1371600" y="5164138"/>
          <p14:tracePt t="151678" x="1312863" y="5189538"/>
          <p14:tracePt t="151689" x="1262063" y="5207000"/>
          <p14:tracePt t="151700" x="1219200" y="5232400"/>
          <p14:tracePt t="151712" x="1168400" y="5275263"/>
          <p14:tracePt t="151722" x="1125538" y="5316538"/>
          <p14:tracePt t="151733" x="1109663" y="5351463"/>
          <p14:tracePt t="151748" x="1100138" y="5402263"/>
          <p14:tracePt t="151761" x="1100138" y="5461000"/>
          <p14:tracePt t="151770" x="1109663" y="5519738"/>
          <p14:tracePt t="151781" x="1117600" y="5562600"/>
          <p14:tracePt t="151793" x="1143000" y="5621338"/>
          <p14:tracePt t="151803" x="1185863" y="5681663"/>
          <p14:tracePt t="151813" x="1244600" y="5722938"/>
          <p14:tracePt t="151823" x="1287463" y="5757863"/>
          <p14:tracePt t="151837" x="1363663" y="5791200"/>
          <p14:tracePt t="151849" x="1447800" y="5834063"/>
          <p14:tracePt t="151862" x="1531938" y="5849938"/>
          <p14:tracePt t="151873" x="1668463" y="5892800"/>
          <p14:tracePt t="151883" x="1820863" y="5918200"/>
          <p14:tracePt t="151895" x="1963738" y="5935663"/>
          <p14:tracePt t="151910" x="2057400" y="5943600"/>
          <p14:tracePt t="151912" x="2192338" y="5943600"/>
          <p14:tracePt t="151925" x="2303463" y="5951538"/>
          <p14:tracePt t="151936" x="2370138" y="5951538"/>
          <p14:tracePt t="151947" x="2438400" y="5951538"/>
          <p14:tracePt t="151960" x="2506663" y="5951538"/>
          <p14:tracePt t="151969" x="2565400" y="5951538"/>
          <p14:tracePt t="151979" x="2598738" y="5951538"/>
          <p14:tracePt t="151992" x="2624138" y="5943600"/>
          <p14:tracePt t="152003" x="2641600" y="5935663"/>
          <p14:tracePt t="152013" x="2649538" y="5935663"/>
          <p14:tracePt t="152026" x="2667000" y="5918200"/>
          <p14:tracePt t="152037" x="2684463" y="5910263"/>
          <p14:tracePt t="152047" x="2700338" y="5892800"/>
          <p14:tracePt t="152070" x="2717800" y="5884863"/>
          <p14:tracePt t="152071" x="2735263" y="5859463"/>
          <p14:tracePt t="152082" x="2760663" y="5842000"/>
          <p14:tracePt t="152095" x="2776538" y="5824538"/>
          <p14:tracePt t="152106" x="2794000" y="5799138"/>
          <p14:tracePt t="152117" x="2811463" y="5773738"/>
          <p14:tracePt t="152129" x="2819400" y="5748338"/>
          <p14:tracePt t="152140" x="2827338" y="5732463"/>
          <p14:tracePt t="152154" x="2836863" y="5707063"/>
          <p14:tracePt t="152165" x="2836863" y="5689600"/>
          <p14:tracePt t="152177" x="2836863" y="5664200"/>
          <p14:tracePt t="152187" x="2836863" y="5656263"/>
          <p14:tracePt t="152198" x="2827338" y="5638800"/>
          <p14:tracePt t="152210" x="2827338" y="5630863"/>
          <p14:tracePt t="152220" x="2827338" y="5621338"/>
          <p14:tracePt t="152231" x="2811463" y="5613400"/>
          <p14:tracePt t="152241" x="2801938" y="5605463"/>
          <p14:tracePt t="152253" x="2776538" y="5595938"/>
          <p14:tracePt t="152265" x="2768600" y="5588000"/>
          <p14:tracePt t="152276" x="2751138" y="5580063"/>
          <p14:tracePt t="152288" x="2725738" y="5570538"/>
          <p14:tracePt t="152298" x="2709863" y="5570538"/>
          <p14:tracePt t="152307" x="2684463" y="5562600"/>
          <p14:tracePt t="152320" x="2667000" y="5554663"/>
          <p14:tracePt t="152331" x="2633663" y="5554663"/>
          <p14:tracePt t="152342" x="2608263" y="5545138"/>
          <p14:tracePt t="152353" x="2582863" y="5545138"/>
          <p14:tracePt t="152367" x="2540000" y="5545138"/>
          <p14:tracePt t="152379" x="2506663" y="5545138"/>
          <p14:tracePt t="152388" x="2455863" y="5545138"/>
          <p14:tracePt t="152399" x="2405063" y="5545138"/>
          <p14:tracePt t="152410" x="2336800" y="5537200"/>
          <p14:tracePt t="152421" x="2268538" y="5537200"/>
          <p14:tracePt t="152430" x="2176463" y="5537200"/>
          <p14:tracePt t="152443" x="2074863" y="5545138"/>
          <p14:tracePt t="152454" x="1930400" y="5562600"/>
          <p14:tracePt t="152465" x="1803400" y="5580063"/>
          <p14:tracePt t="152477" x="1600200" y="5630863"/>
          <p14:tracePt t="152488" x="1397000" y="5681663"/>
          <p14:tracePt t="152499" x="1312863" y="5715000"/>
          <p14:tracePt t="152512" x="1262063" y="5732463"/>
          <p14:tracePt t="152522" x="1244600" y="5732463"/>
          <p14:tracePt t="152586" x="1244600" y="5740400"/>
          <p14:tracePt t="152598" x="1236663" y="5740400"/>
          <p14:tracePt t="152611" x="1236663" y="5748338"/>
          <p14:tracePt t="152621" x="1236663" y="5757863"/>
          <p14:tracePt t="152632" x="1236663" y="5773738"/>
          <p14:tracePt t="152644" x="1252538" y="5799138"/>
          <p14:tracePt t="152655" x="1262063" y="5816600"/>
          <p14:tracePt t="152666" x="1277938" y="5834063"/>
          <p14:tracePt t="152678" x="1287463" y="5849938"/>
          <p14:tracePt t="152689" x="1303338" y="5859463"/>
          <p14:tracePt t="152699" x="1312863" y="5867400"/>
          <p14:tracePt t="152711" x="1320800" y="5875338"/>
          <p14:tracePt t="152722" x="1338263" y="5884863"/>
          <p14:tracePt t="152744" x="1346200" y="5892800"/>
          <p14:tracePt t="152755" x="1354138" y="5900738"/>
          <p14:tracePt t="152767" x="1363663" y="5910263"/>
          <p14:tracePt t="152779" x="1371600" y="5910263"/>
          <p14:tracePt t="152789" x="1389063" y="5918200"/>
          <p14:tracePt t="152800" x="1397000" y="5926138"/>
          <p14:tracePt t="152823" x="1404938" y="5935663"/>
          <p14:tracePt t="152834" x="1422400" y="5943600"/>
          <p14:tracePt t="152847" x="1430338" y="5943600"/>
          <p14:tracePt t="152868" x="1439863" y="5951538"/>
          <p14:tracePt t="152901" x="1447800" y="5951538"/>
          <p14:tracePt t="153385" x="1455738" y="5951538"/>
          <p14:tracePt t="153396" x="1465263" y="5951538"/>
          <p14:tracePt t="153410" x="1473200" y="5951538"/>
          <p14:tracePt t="153419" x="1481138" y="5961063"/>
          <p14:tracePt t="153442" x="1490663" y="5961063"/>
          <p14:tracePt t="153554" x="1498600" y="5961063"/>
          <p14:tracePt t="153565" x="1506538" y="5961063"/>
          <p14:tracePt t="153588" x="1524000" y="5961063"/>
          <p14:tracePt t="153599" x="1531938" y="5969000"/>
          <p14:tracePt t="153612" x="1549400" y="5969000"/>
          <p14:tracePt t="153622" x="1557338" y="5969000"/>
          <p14:tracePt t="153645" x="1566863" y="5969000"/>
          <p14:tracePt t="153770" x="1574800" y="5969000"/>
          <p14:tracePt t="153779" x="1592263" y="5969000"/>
          <p14:tracePt t="153790" x="1617663" y="5969000"/>
          <p14:tracePt t="153803" x="1643063" y="5969000"/>
          <p14:tracePt t="153814" x="1676400" y="5969000"/>
          <p14:tracePt t="153824" x="1719263" y="5969000"/>
          <p14:tracePt t="153836" x="1778000" y="5969000"/>
          <p14:tracePt t="153848" x="1862138" y="5961063"/>
          <p14:tracePt t="153860" x="1922463" y="5961063"/>
          <p14:tracePt t="153870" x="2014538" y="5951538"/>
          <p14:tracePt t="153882" x="2133600" y="5935663"/>
          <p14:tracePt t="153894" x="2260600" y="5910263"/>
          <p14:tracePt t="153904" x="2379663" y="5884863"/>
          <p14:tracePt t="153916" x="2598738" y="5824538"/>
          <p14:tracePt t="153927" x="2870200" y="5740400"/>
          <p14:tracePt t="153937" x="3149600" y="5646738"/>
          <p14:tracePt t="153948" x="3624263" y="5461000"/>
          <p14:tracePt t="153961" x="4046538" y="5283200"/>
          <p14:tracePt t="153971" x="4630738" y="5011738"/>
          <p14:tracePt t="153983" x="5054600" y="4775200"/>
          <p14:tracePt t="153995" x="5689600" y="4445000"/>
          <p14:tracePt t="154005" x="6037263" y="4259263"/>
          <p14:tracePt t="154015" x="6545263" y="3970338"/>
          <p14:tracePt t="154029" x="6977063" y="3716338"/>
          <p14:tracePt t="154039" x="7221538" y="3581400"/>
          <p14:tracePt t="154049" x="7485063" y="3411538"/>
          <p14:tracePt t="154063" x="7620000" y="3319463"/>
          <p14:tracePt t="154072" x="7815263" y="3175000"/>
          <p14:tracePt t="154084" x="7950200" y="3116263"/>
          <p14:tracePt t="154096" x="8128000" y="3014663"/>
          <p14:tracePt t="154107" x="8313738" y="2921000"/>
          <p14:tracePt t="154118" x="8432800" y="2862263"/>
          <p14:tracePt t="154130" x="8593138" y="2768600"/>
          <p14:tracePt t="154140" x="8712200" y="2700338"/>
          <p14:tracePt t="154151" x="8864600" y="2608263"/>
          <p14:tracePt t="154164" x="8966200" y="2532063"/>
          <p14:tracePt t="154173" x="9118600" y="2438400"/>
          <p14:tracePt t="154185" x="9271000" y="2344738"/>
          <p14:tracePt t="154197" x="9405938" y="2278063"/>
          <p14:tracePt t="154207" x="9593263" y="2184400"/>
          <p14:tracePt t="154218" x="9720263" y="2125663"/>
          <p14:tracePt t="154231" x="9880600" y="2032000"/>
          <p14:tracePt t="154241" x="9956800" y="1981200"/>
          <p14:tracePt t="154253" x="10033000" y="1912938"/>
          <p14:tracePt t="154265" x="10066338" y="1871663"/>
          <p14:tracePt t="154275" x="10075863" y="1846263"/>
          <p14:tracePt t="154288" x="10083800" y="1836738"/>
          <p14:tracePt t="154299" x="10083800" y="1828800"/>
          <p14:tracePt t="154312" x="10083800" y="1820863"/>
          <p14:tracePt t="154322" x="10075863" y="1820863"/>
          <p14:tracePt t="154333" x="10075863" y="1803400"/>
          <p14:tracePt t="154344" x="10066338" y="1785938"/>
          <p14:tracePt t="154354" x="10066338" y="1760538"/>
          <p14:tracePt t="154365" x="10058400" y="1727200"/>
          <p14:tracePt t="154377" x="10058400" y="1701800"/>
          <p14:tracePt t="154388" x="10040938" y="1658938"/>
          <p14:tracePt t="154398" x="10025063" y="1625600"/>
          <p14:tracePt t="154411" x="9982200" y="1574800"/>
          <p14:tracePt t="154422" x="9948863" y="1531938"/>
          <p14:tracePt t="154433" x="9880600" y="1465263"/>
          <p14:tracePt t="154447" x="9779000" y="1397000"/>
          <p14:tracePt t="154457" x="9736138" y="1363663"/>
          <p14:tracePt t="154469" x="9677400" y="1328738"/>
          <p14:tracePt t="154481" x="9644063" y="1303338"/>
          <p14:tracePt t="154495" x="9634538" y="1303338"/>
          <p14:tracePt t="154503" x="9626600" y="1303338"/>
          <p14:tracePt t="154522" x="9618663" y="1303338"/>
          <p14:tracePt t="154545" x="9601200" y="1312863"/>
          <p14:tracePt t="154556" x="9575800" y="1320800"/>
          <p14:tracePt t="154568" x="9558338" y="1346200"/>
          <p14:tracePt t="154581" x="9542463" y="1371600"/>
          <p14:tracePt t="154594" x="9517063" y="1397000"/>
          <p14:tracePt t="154606" x="9474200" y="1447800"/>
          <p14:tracePt t="154616" x="9440863" y="1490663"/>
          <p14:tracePt t="154630" x="9398000" y="1566863"/>
          <p14:tracePt t="154640" x="9372600" y="1625600"/>
          <p14:tracePt t="154650" x="9372600" y="1684338"/>
          <p14:tracePt t="154662" x="9380538" y="1719263"/>
          <p14:tracePt t="154673" x="9398000" y="1770063"/>
          <p14:tracePt t="154684" x="9431338" y="1820863"/>
          <p14:tracePt t="154697" x="9491663" y="1871663"/>
          <p14:tracePt t="154707" x="9542463" y="1905000"/>
          <p14:tracePt t="154718" x="9601200" y="1930400"/>
          <p14:tracePt t="154731" x="9677400" y="1938338"/>
          <p14:tracePt t="154741" x="9745663" y="1947863"/>
          <p14:tracePt t="154752" x="9847263" y="1938338"/>
          <p14:tracePt t="154765" x="9964738" y="1922463"/>
          <p14:tracePt t="154776" x="10083800" y="1887538"/>
          <p14:tracePt t="154787" x="10160000" y="1854200"/>
          <p14:tracePt t="154798" x="10253663" y="1803400"/>
          <p14:tracePt t="154809" x="10312400" y="1760538"/>
          <p14:tracePt t="154822" x="10363200" y="1727200"/>
          <p14:tracePt t="154832" x="10421938" y="1676400"/>
          <p14:tracePt t="154845" x="10482263" y="1643063"/>
          <p14:tracePt t="154856" x="10533063" y="1608138"/>
          <p14:tracePt t="154865" x="10558463" y="1582738"/>
          <p14:tracePt t="154876" x="10609263" y="1549400"/>
          <p14:tracePt t="154887" x="10650538" y="1524000"/>
          <p14:tracePt t="154900" x="10668000" y="1506538"/>
          <p14:tracePt t="154913" x="10685463" y="1490663"/>
          <p14:tracePt t="154923" x="10701338" y="1473200"/>
          <p14:tracePt t="154934" x="10701338" y="1465263"/>
          <p14:tracePt t="154946" x="10710863" y="1455738"/>
          <p14:tracePt t="154955" x="10710863" y="1447800"/>
          <p14:tracePt t="154965" x="10701338" y="1439863"/>
          <p14:tracePt t="154979" x="10701338" y="1430338"/>
          <p14:tracePt t="154987" x="10675938" y="1404938"/>
          <p14:tracePt t="154998" x="10625138" y="1379538"/>
          <p14:tracePt t="155011" x="10558463" y="1338263"/>
          <p14:tracePt t="155021" x="10490200" y="1303338"/>
          <p14:tracePt t="155032" x="10388600" y="1262063"/>
          <p14:tracePt t="155046" x="10287000" y="1219200"/>
          <p14:tracePt t="155055" x="10185400" y="1176338"/>
          <p14:tracePt t="155067" x="10109200" y="1160463"/>
          <p14:tracePt t="155080" x="10025063" y="1143000"/>
          <p14:tracePt t="155089" x="9948863" y="1135063"/>
          <p14:tracePt t="155101" x="9898063" y="1135063"/>
          <p14:tracePt t="155113" x="9855200" y="1125538"/>
          <p14:tracePt t="155123" x="9812338" y="1135063"/>
          <p14:tracePt t="155134" x="9779000" y="1135063"/>
          <p14:tracePt t="155146" x="9736138" y="1143000"/>
          <p14:tracePt t="155156" x="9694863" y="1150938"/>
          <p14:tracePt t="155166" x="9652000" y="1168400"/>
          <p14:tracePt t="155179" x="9626600" y="1176338"/>
          <p14:tracePt t="155189" x="9601200" y="1193800"/>
          <p14:tracePt t="155200" x="9593263" y="1211263"/>
          <p14:tracePt t="155213" x="9583738" y="1219200"/>
          <p14:tracePt t="155233" x="9575800" y="1227138"/>
          <p14:tracePt t="155275" x="9583738" y="1227138"/>
          <p14:tracePt t="155298" x="9583738" y="1236663"/>
          <p14:tracePt t="155703" x="9583738" y="1244600"/>
          <p14:tracePt t="155737" x="9583738" y="1252538"/>
          <p14:tracePt t="155749" x="9575800" y="1252538"/>
          <p14:tracePt t="155804" x="9575800" y="1262063"/>
          <p14:tracePt t="155838" x="9575800" y="1270000"/>
          <p14:tracePt t="155862" x="9575800" y="1277938"/>
          <p14:tracePt t="155871" x="9575800" y="1287463"/>
          <p14:tracePt t="155883" x="9567863" y="1295400"/>
          <p14:tracePt t="155895" x="9567863" y="1303338"/>
          <p14:tracePt t="155908" x="9558338" y="1312863"/>
          <p14:tracePt t="155919" x="9558338" y="1320800"/>
          <p14:tracePt t="155930" x="9550400" y="1328738"/>
          <p14:tracePt t="155950" x="9550400" y="1338263"/>
          <p14:tracePt t="155995" x="9550400" y="1346200"/>
          <p14:tracePt t="156063" x="9550400" y="1354138"/>
          <p14:tracePt t="161080" x="9550400" y="1363663"/>
          <p14:tracePt t="161102" x="9542463" y="1363663"/>
          <p14:tracePt t="164366" x="9532938" y="1363663"/>
          <p14:tracePt t="164373" x="9525000" y="1363663"/>
          <p14:tracePt t="164384" x="9507538" y="1363663"/>
          <p14:tracePt t="164392" x="9499600" y="1371600"/>
          <p14:tracePt t="164405" x="9482138" y="1371600"/>
          <p14:tracePt t="164415" x="9474200" y="1371600"/>
          <p14:tracePt t="164426" x="9466263" y="1371600"/>
          <p14:tracePt t="164436" x="9456738" y="1371600"/>
          <p14:tracePt t="164458" x="9448800" y="1371600"/>
          <p14:tracePt t="164579" x="9440863" y="1371600"/>
          <p14:tracePt t="164591" x="9423400" y="1371600"/>
          <p14:tracePt t="164602" x="9398000" y="1371600"/>
          <p14:tracePt t="164614" x="9372600" y="1371600"/>
          <p14:tracePt t="164624" x="9304338" y="1371600"/>
          <p14:tracePt t="164636" x="9220200" y="1371600"/>
          <p14:tracePt t="164647" x="9118600" y="1371600"/>
          <p14:tracePt t="164658" x="9042400" y="1379538"/>
          <p14:tracePt t="164681" x="8915400" y="1389063"/>
          <p14:tracePt t="164682" x="8755063" y="1404938"/>
          <p14:tracePt t="164693" x="8618538" y="1430338"/>
          <p14:tracePt t="164704" x="8424863" y="1455738"/>
          <p14:tracePt t="164715" x="8229600" y="1490663"/>
          <p14:tracePt t="164727" x="8043863" y="1531938"/>
          <p14:tracePt t="164738" x="7942263" y="1566863"/>
          <p14:tracePt t="164748" x="7840663" y="1592263"/>
          <p14:tracePt t="164764" x="7780338" y="1608138"/>
          <p14:tracePt t="164777" x="7747000" y="1617663"/>
          <p14:tracePt t="164792" x="7729538" y="1625600"/>
          <p14:tracePt t="164803" x="7713663" y="1633538"/>
          <p14:tracePt t="164805" x="7704138" y="1643063"/>
          <p14:tracePt t="164820" x="7696200" y="1651000"/>
          <p14:tracePt t="164830" x="7688263" y="1651000"/>
          <p14:tracePt t="164841" x="7678738" y="1658938"/>
          <p14:tracePt t="164854" x="7670800" y="1658938"/>
          <p14:tracePt t="164864" x="7670800" y="1668463"/>
          <p14:tracePt t="164885" x="7662863" y="1676400"/>
          <p14:tracePt t="164907" x="7662863" y="1684338"/>
          <p14:tracePt t="164920" x="7653338" y="1684338"/>
          <p14:tracePt t="164939" x="7653338" y="1693863"/>
          <p14:tracePt t="164984" x="7653338" y="1701800"/>
          <p14:tracePt t="165018" x="7645400" y="1701800"/>
          <p14:tracePt t="165040" x="7645400" y="1709738"/>
          <p14:tracePt t="165209" x="7637463" y="1709738"/>
          <p14:tracePt t="165738" x="7645400" y="1709738"/>
          <p14:tracePt t="165749" x="7653338" y="1709738"/>
          <p14:tracePt t="177472" x="7688263" y="1709738"/>
          <p14:tracePt t="177484" x="7739063" y="1701800"/>
          <p14:tracePt t="177496" x="7805738" y="1684338"/>
          <p14:tracePt t="177511" x="7874000" y="1676400"/>
          <p14:tracePt t="177520" x="7983538" y="1651000"/>
          <p14:tracePt t="177533" x="8077200" y="1643063"/>
          <p14:tracePt t="177545" x="8153400" y="1625600"/>
          <p14:tracePt t="177555" x="8237538" y="1608138"/>
          <p14:tracePt t="177568" x="8272463" y="1592263"/>
          <p14:tracePt t="177578" x="8297863" y="1582738"/>
          <p14:tracePt t="177589" x="8305800" y="1574800"/>
          <p14:tracePt t="177620" x="8305800" y="1566863"/>
          <p14:tracePt t="177922" x="8313738" y="1566863"/>
          <p14:tracePt t="177933" x="8323263" y="1566863"/>
          <p14:tracePt t="177945" x="8339138" y="1566863"/>
          <p14:tracePt t="177956" x="8364538" y="1557338"/>
          <p14:tracePt t="177967" x="8382000" y="1549400"/>
          <p14:tracePt t="177979" x="8389938" y="1531938"/>
          <p14:tracePt t="177990" x="8399463" y="1516063"/>
          <p14:tracePt t="178002" x="8407400" y="1490663"/>
          <p14:tracePt t="178015" x="8424863" y="1465263"/>
          <p14:tracePt t="178027" x="8450263" y="1422400"/>
          <p14:tracePt t="178037" x="8491538" y="1371600"/>
          <p14:tracePt t="178048" x="8551863" y="1295400"/>
          <p14:tracePt t="178058" x="8610600" y="1236663"/>
          <p14:tracePt t="178069" x="8737600" y="1135063"/>
          <p14:tracePt t="178081" x="8890000" y="1008063"/>
          <p14:tracePt t="178091" x="9059863" y="881063"/>
          <p14:tracePt t="178103" x="9202738" y="779463"/>
          <p14:tracePt t="178115" x="9415463" y="635000"/>
          <p14:tracePt t="178125" x="9626600" y="474663"/>
          <p14:tracePt t="178137" x="9786938" y="363538"/>
          <p14:tracePt t="178148" x="10007600" y="211138"/>
          <p14:tracePt t="178159" x="10185400" y="7620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398F3DEE-0E56-499F-AFAE-C2DA7C2C8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E85CCF60-79A2-440A-86A2-1A64A59F7B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3F2162BA-EECD-43E0-99D9-C00B19482E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7200" y="8482"/>
            <a:ext cx="3568276"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Freeform: Shape 58">
            <a:extLst>
              <a:ext uri="{FF2B5EF4-FFF2-40B4-BE49-F238E27FC236}">
                <a16:creationId xmlns:a16="http://schemas.microsoft.com/office/drawing/2014/main" id="{160DB805-F71F-46BB-A8CC-74F6D8306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1" name="Rectangle 60">
            <a:extLst>
              <a:ext uri="{FF2B5EF4-FFF2-40B4-BE49-F238E27FC236}">
                <a16:creationId xmlns:a16="http://schemas.microsoft.com/office/drawing/2014/main" id="{6F91054C-3439-420E-88EB-F0A5637EC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6B469F-F886-1A88-F3AF-903F51362160}"/>
              </a:ext>
            </a:extLst>
          </p:cNvPr>
          <p:cNvSpPr>
            <a:spLocks noGrp="1"/>
          </p:cNvSpPr>
          <p:nvPr>
            <p:ph type="title"/>
          </p:nvPr>
        </p:nvSpPr>
        <p:spPr>
          <a:xfrm>
            <a:off x="673740" y="2759383"/>
            <a:ext cx="2895573" cy="2834223"/>
          </a:xfrm>
        </p:spPr>
        <p:txBody>
          <a:bodyPr vert="horz" lIns="91440" tIns="45720" rIns="91440" bIns="45720" rtlCol="0" anchor="t">
            <a:normAutofit/>
          </a:bodyPr>
          <a:lstStyle/>
          <a:p>
            <a:r>
              <a:rPr lang="en-US" sz="4000" dirty="0">
                <a:solidFill>
                  <a:srgbClr val="FFFFFF"/>
                </a:solidFill>
              </a:rPr>
              <a:t>One Scenario: Text Coverage</a:t>
            </a:r>
          </a:p>
        </p:txBody>
      </p:sp>
      <p:pic>
        <p:nvPicPr>
          <p:cNvPr id="43" name="Picture 42" descr="Chart, histogram&#10;&#10;Description automatically generated">
            <a:extLst>
              <a:ext uri="{FF2B5EF4-FFF2-40B4-BE49-F238E27FC236}">
                <a16:creationId xmlns:a16="http://schemas.microsoft.com/office/drawing/2014/main" id="{71E07261-A715-967E-D8E8-B1FF495EDCDB}"/>
              </a:ext>
            </a:extLst>
          </p:cNvPr>
          <p:cNvPicPr>
            <a:picLocks noChangeAspect="1"/>
          </p:cNvPicPr>
          <p:nvPr/>
        </p:nvPicPr>
        <p:blipFill>
          <a:blip r:embed="rId5"/>
          <a:stretch>
            <a:fillRect/>
          </a:stretch>
        </p:blipFill>
        <p:spPr>
          <a:xfrm>
            <a:off x="4657086" y="1074941"/>
            <a:ext cx="3039945" cy="2279958"/>
          </a:xfrm>
          <a:prstGeom prst="rect">
            <a:avLst/>
          </a:prstGeom>
        </p:spPr>
      </p:pic>
      <p:pic>
        <p:nvPicPr>
          <p:cNvPr id="25" name="Picture 24" descr="Chart, scatter chart&#10;&#10;Description automatically generated">
            <a:extLst>
              <a:ext uri="{FF2B5EF4-FFF2-40B4-BE49-F238E27FC236}">
                <a16:creationId xmlns:a16="http://schemas.microsoft.com/office/drawing/2014/main" id="{3ACFDF6A-BD79-2309-73CA-87EAC9C61BD9}"/>
              </a:ext>
            </a:extLst>
          </p:cNvPr>
          <p:cNvPicPr>
            <a:picLocks noChangeAspect="1"/>
          </p:cNvPicPr>
          <p:nvPr/>
        </p:nvPicPr>
        <p:blipFill>
          <a:blip r:embed="rId6"/>
          <a:stretch>
            <a:fillRect/>
          </a:stretch>
        </p:blipFill>
        <p:spPr>
          <a:xfrm>
            <a:off x="8210277" y="1065439"/>
            <a:ext cx="3044519" cy="2283389"/>
          </a:xfrm>
          <a:prstGeom prst="rect">
            <a:avLst/>
          </a:prstGeom>
        </p:spPr>
      </p:pic>
      <p:pic>
        <p:nvPicPr>
          <p:cNvPr id="37" name="Picture 36" descr="Map&#10;&#10;Description automatically generated">
            <a:extLst>
              <a:ext uri="{FF2B5EF4-FFF2-40B4-BE49-F238E27FC236}">
                <a16:creationId xmlns:a16="http://schemas.microsoft.com/office/drawing/2014/main" id="{E5BFA6B2-C947-27A6-2593-F6D75E09B3B8}"/>
              </a:ext>
            </a:extLst>
          </p:cNvPr>
          <p:cNvPicPr>
            <a:picLocks noChangeAspect="1"/>
          </p:cNvPicPr>
          <p:nvPr/>
        </p:nvPicPr>
        <p:blipFill>
          <a:blip r:embed="rId7"/>
          <a:stretch>
            <a:fillRect/>
          </a:stretch>
        </p:blipFill>
        <p:spPr>
          <a:xfrm>
            <a:off x="4693937" y="3820632"/>
            <a:ext cx="3054733" cy="1718286"/>
          </a:xfrm>
          <a:prstGeom prst="rect">
            <a:avLst/>
          </a:prstGeom>
        </p:spPr>
      </p:pic>
      <p:pic>
        <p:nvPicPr>
          <p:cNvPr id="39" name="Picture 38" descr="Chart&#10;&#10;Description automatically generated">
            <a:extLst>
              <a:ext uri="{FF2B5EF4-FFF2-40B4-BE49-F238E27FC236}">
                <a16:creationId xmlns:a16="http://schemas.microsoft.com/office/drawing/2014/main" id="{4A0BA932-5C59-B58B-E000-D711183096CD}"/>
              </a:ext>
            </a:extLst>
          </p:cNvPr>
          <p:cNvPicPr>
            <a:picLocks noChangeAspect="1"/>
          </p:cNvPicPr>
          <p:nvPr/>
        </p:nvPicPr>
        <p:blipFill>
          <a:blip r:embed="rId8"/>
          <a:stretch>
            <a:fillRect/>
          </a:stretch>
        </p:blipFill>
        <p:spPr>
          <a:xfrm>
            <a:off x="8442970" y="3683257"/>
            <a:ext cx="3054730" cy="1718284"/>
          </a:xfrm>
          <a:prstGeom prst="rect">
            <a:avLst/>
          </a:prstGeom>
        </p:spPr>
      </p:pic>
      <p:sp>
        <p:nvSpPr>
          <p:cNvPr id="45" name="TextBox 44">
            <a:extLst>
              <a:ext uri="{FF2B5EF4-FFF2-40B4-BE49-F238E27FC236}">
                <a16:creationId xmlns:a16="http://schemas.microsoft.com/office/drawing/2014/main" id="{4D27EB69-59A0-1146-8D24-35F4C706EEAD}"/>
              </a:ext>
            </a:extLst>
          </p:cNvPr>
          <p:cNvSpPr txBox="1"/>
          <p:nvPr/>
        </p:nvSpPr>
        <p:spPr>
          <a:xfrm>
            <a:off x="4299235" y="168139"/>
            <a:ext cx="7556428" cy="369332"/>
          </a:xfrm>
          <a:prstGeom prst="rect">
            <a:avLst/>
          </a:prstGeom>
          <a:noFill/>
        </p:spPr>
        <p:txBody>
          <a:bodyPr wrap="none" rtlCol="0">
            <a:spAutoFit/>
          </a:bodyPr>
          <a:lstStyle/>
          <a:p>
            <a:pPr marL="285750" indent="-285750">
              <a:buFont typeface="Arial" panose="020B0604020202020204" pitchFamily="34" charset="0"/>
              <a:buChar char="•"/>
            </a:pPr>
            <a:r>
              <a:rPr lang="en-US" dirty="0"/>
              <a:t>Text Coverage: positively correlated with the fit-to-task mark (</a:t>
            </a:r>
            <a:r>
              <a:rPr lang="en-US" dirty="0" err="1"/>
              <a:t>r-value</a:t>
            </a:r>
            <a:r>
              <a:rPr lang="en-US" dirty="0"/>
              <a:t>:</a:t>
            </a:r>
            <a:r>
              <a:rPr lang="en-GB" sz="1800" b="0" i="0" kern="1200" dirty="0">
                <a:solidFill>
                  <a:schemeClr val="dk1"/>
                </a:solidFill>
                <a:effectLst/>
                <a:latin typeface="+mn-lt"/>
                <a:ea typeface="+mn-ea"/>
                <a:cs typeface="+mn-cs"/>
              </a:rPr>
              <a:t>0.401</a:t>
            </a:r>
            <a:r>
              <a:rPr lang="en-US" dirty="0"/>
              <a:t>)</a:t>
            </a:r>
          </a:p>
        </p:txBody>
      </p:sp>
      <p:sp>
        <p:nvSpPr>
          <p:cNvPr id="47" name="TextBox 46">
            <a:extLst>
              <a:ext uri="{FF2B5EF4-FFF2-40B4-BE49-F238E27FC236}">
                <a16:creationId xmlns:a16="http://schemas.microsoft.com/office/drawing/2014/main" id="{7FFF9656-8FC0-88BF-CE18-21DF49360CAC}"/>
              </a:ext>
            </a:extLst>
          </p:cNvPr>
          <p:cNvSpPr txBox="1"/>
          <p:nvPr/>
        </p:nvSpPr>
        <p:spPr>
          <a:xfrm>
            <a:off x="5480286" y="5538918"/>
            <a:ext cx="1231427" cy="369332"/>
          </a:xfrm>
          <a:prstGeom prst="rect">
            <a:avLst/>
          </a:prstGeom>
          <a:noFill/>
        </p:spPr>
        <p:txBody>
          <a:bodyPr wrap="none" rtlCol="0">
            <a:spAutoFit/>
          </a:bodyPr>
          <a:lstStyle/>
          <a:p>
            <a:r>
              <a:rPr lang="en-US" dirty="0"/>
              <a:t>submission</a:t>
            </a:r>
          </a:p>
        </p:txBody>
      </p:sp>
      <p:sp>
        <p:nvSpPr>
          <p:cNvPr id="49" name="TextBox 48">
            <a:extLst>
              <a:ext uri="{FF2B5EF4-FFF2-40B4-BE49-F238E27FC236}">
                <a16:creationId xmlns:a16="http://schemas.microsoft.com/office/drawing/2014/main" id="{290D538F-07D9-F932-A38D-2AB3C277028F}"/>
              </a:ext>
            </a:extLst>
          </p:cNvPr>
          <p:cNvSpPr txBox="1"/>
          <p:nvPr/>
        </p:nvSpPr>
        <p:spPr>
          <a:xfrm>
            <a:off x="8486083" y="5532849"/>
            <a:ext cx="3032177" cy="369332"/>
          </a:xfrm>
          <a:prstGeom prst="rect">
            <a:avLst/>
          </a:prstGeom>
          <a:noFill/>
        </p:spPr>
        <p:txBody>
          <a:bodyPr wrap="none" rtlCol="0">
            <a:spAutoFit/>
          </a:bodyPr>
          <a:lstStyle/>
          <a:p>
            <a:r>
              <a:rPr lang="en-US" dirty="0"/>
              <a:t>Non-Text and Text Distribution</a:t>
            </a:r>
          </a:p>
        </p:txBody>
      </p:sp>
      <p:sp>
        <p:nvSpPr>
          <p:cNvPr id="50" name="TextBox 49">
            <a:extLst>
              <a:ext uri="{FF2B5EF4-FFF2-40B4-BE49-F238E27FC236}">
                <a16:creationId xmlns:a16="http://schemas.microsoft.com/office/drawing/2014/main" id="{A41A11DC-CEB6-0F85-E554-680F543D2CEF}"/>
              </a:ext>
            </a:extLst>
          </p:cNvPr>
          <p:cNvSpPr txBox="1"/>
          <p:nvPr/>
        </p:nvSpPr>
        <p:spPr>
          <a:xfrm>
            <a:off x="5489017" y="3328403"/>
            <a:ext cx="1376082" cy="369332"/>
          </a:xfrm>
          <a:prstGeom prst="rect">
            <a:avLst/>
          </a:prstGeom>
          <a:noFill/>
        </p:spPr>
        <p:txBody>
          <a:bodyPr wrap="none" rtlCol="0">
            <a:spAutoFit/>
          </a:bodyPr>
          <a:lstStyle/>
          <a:p>
            <a:r>
              <a:rPr lang="en-US" dirty="0"/>
              <a:t>Metric Value</a:t>
            </a:r>
          </a:p>
        </p:txBody>
      </p:sp>
      <p:sp>
        <p:nvSpPr>
          <p:cNvPr id="51" name="TextBox 50">
            <a:extLst>
              <a:ext uri="{FF2B5EF4-FFF2-40B4-BE49-F238E27FC236}">
                <a16:creationId xmlns:a16="http://schemas.microsoft.com/office/drawing/2014/main" id="{7FEECCA6-5934-72D1-6218-C391B499AA33}"/>
              </a:ext>
            </a:extLst>
          </p:cNvPr>
          <p:cNvSpPr txBox="1"/>
          <p:nvPr/>
        </p:nvSpPr>
        <p:spPr>
          <a:xfrm>
            <a:off x="8859055" y="3324507"/>
            <a:ext cx="1909562" cy="369332"/>
          </a:xfrm>
          <a:prstGeom prst="rect">
            <a:avLst/>
          </a:prstGeom>
          <a:noFill/>
        </p:spPr>
        <p:txBody>
          <a:bodyPr wrap="none" rtlCol="0">
            <a:spAutoFit/>
          </a:bodyPr>
          <a:lstStyle/>
          <a:p>
            <a:r>
              <a:rPr lang="en-US" dirty="0"/>
              <a:t>Metric Correlation</a:t>
            </a:r>
          </a:p>
        </p:txBody>
      </p:sp>
      <p:pic>
        <p:nvPicPr>
          <p:cNvPr id="62" name="Audio 61">
            <a:hlinkClick r:id="" action="ppaction://media"/>
            <a:extLst>
              <a:ext uri="{FF2B5EF4-FFF2-40B4-BE49-F238E27FC236}">
                <a16:creationId xmlns:a16="http://schemas.microsoft.com/office/drawing/2014/main" id="{ADC1E8EA-1B3D-70C8-F9C9-734B89432CB5}"/>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40533156"/>
      </p:ext>
    </p:extLst>
  </p:cSld>
  <p:clrMapOvr>
    <a:masterClrMapping/>
  </p:clrMapOvr>
  <mc:AlternateContent xmlns:mc="http://schemas.openxmlformats.org/markup-compatibility/2006" xmlns:p14="http://schemas.microsoft.com/office/powerpoint/2010/main">
    <mc:Choice Requires="p14">
      <p:transition spd="slow" p14:dur="2000" advTm="144834"/>
    </mc:Choice>
    <mc:Fallback xmlns="">
      <p:transition spd="slow" advTm="144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2"/>
                </p:tgtEl>
              </p:cMediaNode>
            </p:audio>
          </p:childTnLst>
        </p:cTn>
      </p:par>
    </p:tnLst>
  </p:timing>
  <p:extLst>
    <p:ext uri="{3A86A75C-4F4B-4683-9AE1-C65F6400EC91}">
      <p14:laserTraceLst xmlns:p14="http://schemas.microsoft.com/office/powerpoint/2010/main">
        <p14:tracePtLst>
          <p14:tracePt t="3944" x="9855200" y="2811463"/>
          <p14:tracePt t="5349" x="9847263" y="2801938"/>
          <p14:tracePt t="5370" x="9837738" y="2801938"/>
          <p14:tracePt t="5472" x="9829800" y="2794000"/>
          <p14:tracePt t="5484" x="9812338" y="2786063"/>
          <p14:tracePt t="5495" x="9786938" y="2776538"/>
          <p14:tracePt t="5506" x="9771063" y="2760663"/>
          <p14:tracePt t="5517" x="9745663" y="2751138"/>
          <p14:tracePt t="5528" x="9685338" y="2725738"/>
          <p14:tracePt t="5540" x="9626600" y="2709863"/>
          <p14:tracePt t="5551" x="9593263" y="2692400"/>
          <p14:tracePt t="5562" x="9550400" y="2674938"/>
          <p14:tracePt t="5573" x="9525000" y="2667000"/>
          <p14:tracePt t="5585" x="9517063" y="2659063"/>
          <p14:tracePt t="5595" x="9499600" y="2659063"/>
          <p14:tracePt t="5607" x="9491663" y="2649538"/>
          <p14:tracePt t="5629" x="9482138" y="2641600"/>
          <p14:tracePt t="5719" x="9466263" y="2641600"/>
          <p14:tracePt t="5733" x="9456738" y="2649538"/>
          <p14:tracePt t="5944" x="9466263" y="2659063"/>
          <p14:tracePt t="5956" x="9499600" y="2667000"/>
          <p14:tracePt t="5968" x="9517063" y="2674938"/>
          <p14:tracePt t="5978" x="9542463" y="2684463"/>
          <p14:tracePt t="5989" x="9550400" y="2692400"/>
          <p14:tracePt t="6035" x="9542463" y="2684463"/>
          <p14:tracePt t="6046" x="9532938" y="2684463"/>
          <p14:tracePt t="6057" x="9525000" y="2674938"/>
          <p14:tracePt t="6068" x="9507538" y="2667000"/>
          <p14:tracePt t="6080" x="9482138" y="2641600"/>
          <p14:tracePt t="6091" x="9456738" y="2616200"/>
          <p14:tracePt t="6102" x="9423400" y="2565400"/>
          <p14:tracePt t="6113" x="9355138" y="2481263"/>
          <p14:tracePt t="6124" x="9271000" y="2387600"/>
          <p14:tracePt t="6136" x="9126538" y="2201863"/>
          <p14:tracePt t="6149" x="8940800" y="1963738"/>
          <p14:tracePt t="6161" x="8763000" y="1735138"/>
          <p14:tracePt t="6170" x="8669338" y="1592263"/>
          <p14:tracePt t="6183" x="8516938" y="1371600"/>
          <p14:tracePt t="6193" x="8389938" y="1185863"/>
          <p14:tracePt t="6203" x="8288338" y="1058863"/>
          <p14:tracePt t="6216" x="8186738" y="914400"/>
          <p14:tracePt t="6226" x="8077200" y="787400"/>
          <p14:tracePt t="6238" x="7993063" y="677863"/>
          <p14:tracePt t="6250" x="7932738" y="627063"/>
          <p14:tracePt t="6260" x="7866063" y="566738"/>
          <p14:tracePt t="6271" x="7815263" y="533400"/>
          <p14:tracePt t="6283" x="7780338" y="508000"/>
          <p14:tracePt t="6295" x="7747000" y="482600"/>
          <p14:tracePt t="6305" x="7713663" y="465138"/>
          <p14:tracePt t="6317" x="7662863" y="457200"/>
          <p14:tracePt t="6327" x="7586663" y="439738"/>
          <p14:tracePt t="6339" x="7493000" y="431800"/>
          <p14:tracePt t="6350" x="7391400" y="423863"/>
          <p14:tracePt t="6361" x="7315200" y="414338"/>
          <p14:tracePt t="6384" x="7221538" y="406400"/>
          <p14:tracePt t="6385" x="7078663" y="398463"/>
          <p14:tracePt t="6394" x="6951663" y="398463"/>
          <p14:tracePt t="6407" x="6756400" y="398463"/>
          <p14:tracePt t="6418" x="6570663" y="414338"/>
          <p14:tracePt t="6428" x="6375400" y="431800"/>
          <p14:tracePt t="6440" x="6256338" y="449263"/>
          <p14:tracePt t="6451" x="6096000" y="482600"/>
          <p14:tracePt t="6463" x="5961063" y="500063"/>
          <p14:tracePt t="6473" x="5867400" y="515938"/>
          <p14:tracePt t="6485" x="5773738" y="533400"/>
          <p14:tracePt t="6496" x="5715000" y="541338"/>
          <p14:tracePt t="6507" x="5656263" y="558800"/>
          <p14:tracePt t="6518" x="5621338" y="566738"/>
          <p14:tracePt t="6529" x="5580063" y="576263"/>
          <p14:tracePt t="6541" x="5554663" y="576263"/>
          <p14:tracePt t="6552" x="5545138" y="584200"/>
          <p14:tracePt t="6563" x="5529263" y="584200"/>
          <p14:tracePt t="6575" x="5519738" y="584200"/>
          <p14:tracePt t="6586" x="5511800" y="584200"/>
          <p14:tracePt t="6597" x="5503863" y="584200"/>
          <p14:tracePt t="6675" x="5494338" y="584200"/>
          <p14:tracePt t="6688" x="5494338" y="592138"/>
          <p14:tracePt t="6700" x="5486400" y="592138"/>
          <p14:tracePt t="11300" x="5511800" y="609600"/>
          <p14:tracePt t="11311" x="5588000" y="652463"/>
          <p14:tracePt t="11323" x="5646738" y="703263"/>
          <p14:tracePt t="11335" x="5715000" y="779463"/>
          <p14:tracePt t="11344" x="5791200" y="881063"/>
          <p14:tracePt t="11356" x="5824538" y="957263"/>
          <p14:tracePt t="11368" x="5884863" y="1135063"/>
          <p14:tracePt t="11378" x="5935663" y="1277938"/>
          <p14:tracePt t="11390" x="6045200" y="1592263"/>
          <p14:tracePt t="11402" x="6129338" y="1846263"/>
          <p14:tracePt t="11412" x="6256338" y="2252663"/>
          <p14:tracePt t="11424" x="6400800" y="2692400"/>
          <p14:tracePt t="11436" x="6469063" y="2946400"/>
          <p14:tracePt t="11446" x="6527800" y="3276600"/>
          <p14:tracePt t="11458" x="6553200" y="3429000"/>
          <p14:tracePt t="11470" x="6586538" y="3556000"/>
          <p14:tracePt t="11479" x="6604000" y="3606800"/>
          <p14:tracePt t="11491" x="6646863" y="3657600"/>
          <p14:tracePt t="11504" x="6697663" y="3683000"/>
          <p14:tracePt t="11513" x="6731000" y="3700463"/>
          <p14:tracePt t="11525" x="6789738" y="3700463"/>
          <p14:tracePt t="11537" x="6815138" y="3700463"/>
          <p14:tracePt t="11874" x="6815138" y="3690938"/>
          <p14:tracePt t="11884" x="6824663" y="3690938"/>
          <p14:tracePt t="11953" x="6815138" y="3690938"/>
          <p14:tracePt t="11963" x="6789738" y="3700463"/>
          <p14:tracePt t="11975" x="6756400" y="3708400"/>
          <p14:tracePt t="11988" x="6723063" y="3708400"/>
          <p14:tracePt t="11997" x="6646863" y="3716338"/>
          <p14:tracePt t="12008" x="6535738" y="3725863"/>
          <p14:tracePt t="12021" x="6434138" y="3733800"/>
          <p14:tracePt t="12031" x="6324600" y="3741738"/>
          <p14:tracePt t="12042" x="6164263" y="3741738"/>
          <p14:tracePt t="12054" x="6011863" y="3741738"/>
          <p14:tracePt t="12065" x="5918200" y="3741738"/>
          <p14:tracePt t="12076" x="5799138" y="3741738"/>
          <p14:tracePt t="12088" x="5697538" y="3751263"/>
          <p14:tracePt t="12098" x="5570538" y="3767138"/>
          <p14:tracePt t="12110" x="5486400" y="3784600"/>
          <p14:tracePt t="12122" x="5392738" y="3802063"/>
          <p14:tracePt t="12132" x="5326063" y="3817938"/>
          <p14:tracePt t="12143" x="5283200" y="3827463"/>
          <p14:tracePt t="12155" x="5240338" y="3835400"/>
          <p14:tracePt t="12166" x="5207000" y="3843338"/>
          <p14:tracePt t="12177" x="5199063" y="3852863"/>
          <p14:tracePt t="12188" x="5173663" y="3860800"/>
          <p14:tracePt t="12199" x="5148263" y="3878263"/>
          <p14:tracePt t="12211" x="5113338" y="3903663"/>
          <p14:tracePt t="12223" x="5087938" y="3929063"/>
          <p14:tracePt t="12233" x="5046663" y="3970338"/>
          <p14:tracePt t="12245" x="4995863" y="4046538"/>
          <p14:tracePt t="12260" x="4953000" y="4122738"/>
          <p14:tracePt t="12268" x="4884738" y="4249738"/>
          <p14:tracePt t="12279" x="4808538" y="4394200"/>
          <p14:tracePt t="12290" x="4732338" y="4538663"/>
          <p14:tracePt t="12301" x="4699000" y="4640263"/>
          <p14:tracePt t="12313" x="4673600" y="4749800"/>
          <p14:tracePt t="12324" x="4673600" y="4843463"/>
          <p14:tracePt t="12338" x="4681538" y="4894263"/>
          <p14:tracePt t="12346" x="4699000" y="4953000"/>
          <p14:tracePt t="12358" x="4706938" y="5021263"/>
          <p14:tracePt t="12370" x="4724400" y="5087938"/>
          <p14:tracePt t="12380" x="4741863" y="5138738"/>
          <p14:tracePt t="12391" x="4775200" y="5199063"/>
          <p14:tracePt t="12404" x="4818063" y="5249863"/>
          <p14:tracePt t="12413" x="4859338" y="5291138"/>
          <p14:tracePt t="12425" x="4945063" y="5334000"/>
          <p14:tracePt t="12438" x="5037138" y="5367338"/>
          <p14:tracePt t="12447" x="5138738" y="5384800"/>
          <p14:tracePt t="12458" x="5207000" y="5392738"/>
          <p14:tracePt t="12471" x="5326063" y="5418138"/>
          <p14:tracePt t="12481" x="5443538" y="5418138"/>
          <p14:tracePt t="12492" x="5529263" y="5418138"/>
          <p14:tracePt t="12505" x="5638800" y="5418138"/>
          <p14:tracePt t="12514" x="5740400" y="5410200"/>
          <p14:tracePt t="12526" x="5816600" y="5410200"/>
          <p14:tracePt t="12538" x="5910263" y="5392738"/>
          <p14:tracePt t="12548" x="5976938" y="5376863"/>
          <p14:tracePt t="12560" x="6045200" y="5351463"/>
          <p14:tracePt t="12573" x="6088063" y="5326063"/>
          <p14:tracePt t="12582" x="6146800" y="5291138"/>
          <p14:tracePt t="12593" x="6205538" y="5257800"/>
          <p14:tracePt t="12605" x="6230938" y="5240338"/>
          <p14:tracePt t="12616" x="6273800" y="5207000"/>
          <p14:tracePt t="12627" x="6316663" y="5173663"/>
          <p14:tracePt t="12639" x="6367463" y="5130800"/>
          <p14:tracePt t="12649" x="6400800" y="5097463"/>
          <p14:tracePt t="12661" x="6451600" y="5029200"/>
          <p14:tracePt t="12673" x="6494463" y="4960938"/>
          <p14:tracePt t="12683" x="6519863" y="4919663"/>
          <p14:tracePt t="12694" x="6545263" y="4859338"/>
          <p14:tracePt t="12706" x="6553200" y="4800600"/>
          <p14:tracePt t="12717" x="6561138" y="4749800"/>
          <p14:tracePt t="12728" x="6553200" y="4716463"/>
          <p14:tracePt t="12740" x="6545263" y="4691063"/>
          <p14:tracePt t="12751" x="6535738" y="4665663"/>
          <p14:tracePt t="12763" x="6535738" y="4648200"/>
          <p14:tracePt t="12774" x="6527800" y="4630738"/>
          <p14:tracePt t="12784" x="6527800" y="4622800"/>
          <p14:tracePt t="12796" x="6527800" y="4605338"/>
          <p14:tracePt t="12807" x="6519863" y="4597400"/>
          <p14:tracePt t="12818" x="6519863" y="4579938"/>
          <p14:tracePt t="12830" x="6502400" y="4554538"/>
          <p14:tracePt t="12841" x="6494463" y="4546600"/>
          <p14:tracePt t="12854" x="6484938" y="4529138"/>
          <p14:tracePt t="12863" x="6477000" y="4513263"/>
          <p14:tracePt t="12886" x="6477000" y="4503738"/>
          <p14:tracePt t="12908" x="6477000" y="4495800"/>
          <p14:tracePt t="15124" x="6484938" y="4495800"/>
          <p14:tracePt t="15126" x="6519863" y="4495800"/>
          <p14:tracePt t="15136" x="6553200" y="4495800"/>
          <p14:tracePt t="15147" x="6637338" y="4487863"/>
          <p14:tracePt t="15158" x="6773863" y="4478338"/>
          <p14:tracePt t="15172" x="6900863" y="4478338"/>
          <p14:tracePt t="15181" x="7119938" y="4478338"/>
          <p14:tracePt t="15192" x="7281863" y="4478338"/>
          <p14:tracePt t="15203" x="7535863" y="4478338"/>
          <p14:tracePt t="15214" x="7688263" y="4478338"/>
          <p14:tracePt t="15226" x="7881938" y="4478338"/>
          <p14:tracePt t="15239" x="8051800" y="4478338"/>
          <p14:tracePt t="15248" x="8170863" y="4478338"/>
          <p14:tracePt t="15259" x="8331200" y="4478338"/>
          <p14:tracePt t="15272" x="8440738" y="4478338"/>
          <p14:tracePt t="15282" x="8585200" y="4478338"/>
          <p14:tracePt t="15293" x="8669338" y="4478338"/>
          <p14:tracePt t="15306" x="8770938" y="4478338"/>
          <p14:tracePt t="15316" x="8847138" y="4478338"/>
          <p14:tracePt t="15327" x="8882063" y="4478338"/>
          <p14:tracePt t="15339" x="8907463" y="4478338"/>
          <p14:tracePt t="15350" x="8915400" y="4478338"/>
          <p14:tracePt t="15383" x="8890000" y="4478338"/>
          <p14:tracePt t="15394" x="8839200" y="4487863"/>
          <p14:tracePt t="15407" x="8796338" y="4513263"/>
          <p14:tracePt t="15698" x="8805863" y="4513263"/>
          <p14:tracePt t="15709" x="8813800" y="4521200"/>
          <p14:tracePt t="15723" x="8839200" y="4521200"/>
          <p14:tracePt t="15732" x="8872538" y="4521200"/>
          <p14:tracePt t="15743" x="8882063" y="4521200"/>
          <p14:tracePt t="15756" x="8882063" y="4513263"/>
          <p14:tracePt t="15766" x="8890000" y="4513263"/>
          <p14:tracePt t="15777" x="8907463" y="4513263"/>
          <p14:tracePt t="15790" x="8915400" y="4503738"/>
          <p14:tracePt t="15800" x="8932863" y="4503738"/>
          <p14:tracePt t="15811" x="8966200" y="4495800"/>
          <p14:tracePt t="15824" x="8999538" y="4487863"/>
          <p14:tracePt t="15833" x="9034463" y="4478338"/>
          <p14:tracePt t="15844" x="9075738" y="4470400"/>
          <p14:tracePt t="15857" x="9136063" y="4452938"/>
          <p14:tracePt t="15867" x="9169400" y="4445000"/>
          <p14:tracePt t="15878" x="9220200" y="4445000"/>
          <p14:tracePt t="15890" x="9263063" y="4445000"/>
          <p14:tracePt t="15901" x="9296400" y="4437063"/>
          <p14:tracePt t="15912" x="9321800" y="4427538"/>
          <p14:tracePt t="15924" x="9355138" y="4427538"/>
          <p14:tracePt t="15934" x="9372600" y="4427538"/>
          <p14:tracePt t="15946" x="9380538" y="4427538"/>
          <p14:tracePt t="15957" x="9390063" y="4427538"/>
          <p14:tracePt t="20611" x="9372600" y="4427538"/>
          <p14:tracePt t="20618" x="9355138" y="4437063"/>
          <p14:tracePt t="20628" x="9288463" y="4445000"/>
          <p14:tracePt t="20637" x="9237663" y="4445000"/>
          <p14:tracePt t="20648" x="9110663" y="4462463"/>
          <p14:tracePt t="20661" x="9017000" y="4470400"/>
          <p14:tracePt t="20670" x="8864600" y="4495800"/>
          <p14:tracePt t="20682" x="8729663" y="4513263"/>
          <p14:tracePt t="20694" x="8618538" y="4521200"/>
          <p14:tracePt t="20704" x="8466138" y="4538663"/>
          <p14:tracePt t="20716" x="8364538" y="4546600"/>
          <p14:tracePt t="20727" x="8221663" y="4572000"/>
          <p14:tracePt t="20738" x="8128000" y="4579938"/>
          <p14:tracePt t="20750" x="8001000" y="4597400"/>
          <p14:tracePt t="20761" x="7907338" y="4614863"/>
          <p14:tracePt t="20773" x="7866063" y="4622800"/>
          <p14:tracePt t="20783" x="7789863" y="4640263"/>
          <p14:tracePt t="20794" x="7747000" y="4648200"/>
          <p14:tracePt t="20806" x="7662863" y="4673600"/>
          <p14:tracePt t="20817" x="7612063" y="4681538"/>
          <p14:tracePt t="20828" x="7535863" y="4699000"/>
          <p14:tracePt t="20841" x="7485063" y="4716463"/>
          <p14:tracePt t="20851" x="7434263" y="4732338"/>
          <p14:tracePt t="20862" x="7366000" y="4749800"/>
          <p14:tracePt t="20874" x="7332663" y="4767263"/>
          <p14:tracePt t="20884" x="7281863" y="4783138"/>
          <p14:tracePt t="20896" x="7239000" y="4800600"/>
          <p14:tracePt t="20907" x="7180263" y="4826000"/>
          <p14:tracePt t="20918" x="7053263" y="4868863"/>
          <p14:tracePt t="20930" x="6951663" y="4902200"/>
          <p14:tracePt t="20942" x="6789738" y="4953000"/>
          <p14:tracePt t="20952" x="6688138" y="5003800"/>
          <p14:tracePt t="20963" x="6545263" y="5062538"/>
          <p14:tracePt t="20978" x="6469063" y="5087938"/>
          <p14:tracePt t="20987" x="6392863" y="5130800"/>
          <p14:tracePt t="20998" x="6342063" y="5148263"/>
          <p14:tracePt t="21011" x="6316663" y="5156200"/>
          <p14:tracePt t="21020" x="6307138" y="5164138"/>
          <p14:tracePt t="21032" x="6299200" y="5164138"/>
          <p14:tracePt t="21053" x="6291263" y="5164138"/>
          <p14:tracePt t="21075" x="6291263" y="5173663"/>
          <p14:tracePt t="21110" x="6281738" y="5173663"/>
          <p14:tracePt t="21121" x="6273800" y="5173663"/>
          <p14:tracePt t="21492" x="6281738" y="5173663"/>
          <p14:tracePt t="21503" x="6291263" y="5173663"/>
          <p14:tracePt t="21515" x="6307138" y="5173663"/>
          <p14:tracePt t="22009" x="6316663" y="5173663"/>
          <p14:tracePt t="22032" x="6332538" y="5164138"/>
          <p14:tracePt t="22046" x="6350000" y="5164138"/>
          <p14:tracePt t="22055" x="6383338" y="5164138"/>
          <p14:tracePt t="22066" x="6434138" y="5156200"/>
          <p14:tracePt t="22079" x="6527800" y="5130800"/>
          <p14:tracePt t="22088" x="6688138" y="5105400"/>
          <p14:tracePt t="22100" x="6815138" y="5080000"/>
          <p14:tracePt t="22112" x="7078663" y="5021263"/>
          <p14:tracePt t="22122" x="7408863" y="4953000"/>
          <p14:tracePt t="22133" x="7637463" y="4919663"/>
          <p14:tracePt t="22145" x="8094663" y="4851400"/>
          <p14:tracePt t="22156" x="8407400" y="4800600"/>
          <p14:tracePt t="22167" x="8864600" y="4732338"/>
          <p14:tracePt t="22179" x="9136063" y="4699000"/>
          <p14:tracePt t="22189" x="9517063" y="4640263"/>
          <p14:tracePt t="22201" x="9821863" y="4589463"/>
          <p14:tracePt t="22212" x="9982200" y="4564063"/>
          <p14:tracePt t="22223" x="10167938" y="4538663"/>
          <p14:tracePt t="22236" x="10253663" y="4529138"/>
          <p14:tracePt t="22246" x="10320338" y="4529138"/>
          <p14:tracePt t="22258" x="10345738" y="4521200"/>
          <p14:tracePt t="22269" x="10355263" y="4521200"/>
          <p14:tracePt t="22730" x="10345738" y="4529138"/>
          <p14:tracePt t="22741" x="10337800" y="4529138"/>
          <p14:tracePt t="22752" x="10329863" y="4529138"/>
          <p14:tracePt t="22763" x="10304463" y="4529138"/>
          <p14:tracePt t="22774" x="10287000" y="4538663"/>
          <p14:tracePt t="22786" x="10269538" y="4538663"/>
          <p14:tracePt t="22797" x="10244138" y="4546600"/>
          <p14:tracePt t="22808" x="10218738" y="4554538"/>
          <p14:tracePt t="22821" x="10193338" y="4554538"/>
          <p14:tracePt t="22831" x="10177463" y="4554538"/>
          <p14:tracePt t="22842" x="10160000" y="4554538"/>
          <p14:tracePt t="22854" x="10152063" y="4554538"/>
          <p14:tracePt t="22866" x="10142538" y="4554538"/>
          <p14:tracePt t="22878" x="10142538" y="4564063"/>
          <p14:tracePt t="22888" x="10134600" y="4564063"/>
          <p14:tracePt t="22932" x="10126663" y="4564063"/>
          <p14:tracePt t="22977" x="10117138" y="4564063"/>
          <p14:tracePt t="23033" x="10109200" y="4564063"/>
          <p14:tracePt t="23089" x="10101263" y="4564063"/>
          <p14:tracePt t="23112" x="10091738" y="4564063"/>
          <p14:tracePt t="23123" x="10083800" y="4564063"/>
          <p14:tracePt t="23146" x="10075863" y="4564063"/>
          <p14:tracePt t="23168" x="10066338" y="4564063"/>
          <p14:tracePt t="23180" x="10058400" y="4564063"/>
          <p14:tracePt t="23191" x="10050463" y="4554538"/>
          <p14:tracePt t="23202" x="10040938" y="4546600"/>
          <p14:tracePt t="23214" x="10040938" y="4538663"/>
          <p14:tracePt t="23224" x="10033000" y="4521200"/>
          <p14:tracePt t="23236" x="10033000" y="4503738"/>
          <p14:tracePt t="23248" x="10033000" y="4462463"/>
          <p14:tracePt t="23258" x="10040938" y="4411663"/>
          <p14:tracePt t="23269" x="10050463" y="4351338"/>
          <p14:tracePt t="23281" x="10075863" y="4275138"/>
          <p14:tracePt t="23292" x="10091738" y="4198938"/>
          <p14:tracePt t="23303" x="10101263" y="4140200"/>
          <p14:tracePt t="23315" x="10101263" y="4097338"/>
          <p14:tracePt t="23326" x="10101263" y="4046538"/>
          <p14:tracePt t="23338" x="10083800" y="4013200"/>
          <p14:tracePt t="23348" x="10075863" y="3987800"/>
          <p14:tracePt t="23360" x="10050463" y="3962400"/>
          <p14:tracePt t="23371" x="10033000" y="3944938"/>
          <p14:tracePt t="23382" x="10025063" y="3937000"/>
          <p14:tracePt t="23396" x="9999663" y="3929063"/>
          <p14:tracePt t="23405" x="9974263" y="3919538"/>
          <p14:tracePt t="23416" x="9931400" y="3919538"/>
          <p14:tracePt t="23429" x="9898063" y="3919538"/>
          <p14:tracePt t="23439" x="9829800" y="3919538"/>
          <p14:tracePt t="23450" x="9771063" y="3929063"/>
          <p14:tracePt t="23463" x="9694863" y="3937000"/>
          <p14:tracePt t="23472" x="9626600" y="3954463"/>
          <p14:tracePt t="23483" x="9517063" y="3995738"/>
          <p14:tracePt t="23496" x="9347200" y="4056063"/>
          <p14:tracePt t="23506" x="9212263" y="4122738"/>
          <p14:tracePt t="23517" x="8999538" y="4216400"/>
          <p14:tracePt t="23529" x="8780463" y="4351338"/>
          <p14:tracePt t="23540" x="8585200" y="4487863"/>
          <p14:tracePt t="23551" x="8491538" y="4589463"/>
          <p14:tracePt t="23563" x="8407400" y="4716463"/>
          <p14:tracePt t="23573" x="8364538" y="4826000"/>
          <p14:tracePt t="23585" x="8356600" y="4902200"/>
          <p14:tracePt t="23597" x="8348663" y="5003800"/>
          <p14:tracePt t="23607" x="8364538" y="5113338"/>
          <p14:tracePt t="23618" x="8382000" y="5199063"/>
          <p14:tracePt t="23630" x="8432800" y="5283200"/>
          <p14:tracePt t="23641" x="8501063" y="5376863"/>
          <p14:tracePt t="23652" x="8602663" y="5461000"/>
          <p14:tracePt t="23664" x="8686800" y="5494338"/>
          <p14:tracePt t="23675" x="8813800" y="5554663"/>
          <p14:tracePt t="23686" x="8932863" y="5588000"/>
          <p14:tracePt t="23697" x="9042400" y="5605463"/>
          <p14:tracePt t="23708" x="9194800" y="5613400"/>
          <p14:tracePt t="23720" x="9355138" y="5630863"/>
          <p14:tracePt t="23731" x="9499600" y="5646738"/>
          <p14:tracePt t="23742" x="9575800" y="5646738"/>
          <p14:tracePt t="23754" x="9702800" y="5656263"/>
          <p14:tracePt t="23765" x="9804400" y="5656263"/>
          <p14:tracePt t="23778" x="9880600" y="5638800"/>
          <p14:tracePt t="23788" x="9982200" y="5613400"/>
          <p14:tracePt t="23798" x="10058400" y="5570538"/>
          <p14:tracePt t="23811" x="10134600" y="5529263"/>
          <p14:tracePt t="23822" x="10185400" y="5494338"/>
          <p14:tracePt t="23832" x="10253663" y="5443538"/>
          <p14:tracePt t="23845" x="10337800" y="5367338"/>
          <p14:tracePt t="23856" x="10396538" y="5308600"/>
          <p14:tracePt t="23866" x="10482263" y="5214938"/>
          <p14:tracePt t="23879" x="10548938" y="5130800"/>
          <p14:tracePt t="23889" x="10591800" y="5072063"/>
          <p14:tracePt t="23900" x="10660063" y="4986338"/>
          <p14:tracePt t="23913" x="10718800" y="4910138"/>
          <p14:tracePt t="23922" x="10777538" y="4826000"/>
          <p14:tracePt t="23933" x="10802938" y="4775200"/>
          <p14:tracePt t="23946" x="10853738" y="4699000"/>
          <p14:tracePt t="23956" x="10888663" y="4640263"/>
          <p14:tracePt t="23967" x="10914063" y="4597400"/>
          <p14:tracePt t="23979" x="10939463" y="4529138"/>
          <p14:tracePt t="23990" x="10955338" y="4470400"/>
          <p14:tracePt t="24001" x="10964863" y="4427538"/>
          <p14:tracePt t="24013" x="10972800" y="4402138"/>
          <p14:tracePt t="24024" x="10972800" y="4368800"/>
          <p14:tracePt t="24034" x="10964863" y="4343400"/>
          <p14:tracePt t="24046" x="10955338" y="4325938"/>
          <p14:tracePt t="24057" x="10929938" y="4292600"/>
          <p14:tracePt t="24068" x="10904538" y="4267200"/>
          <p14:tracePt t="24080" x="10853738" y="4233863"/>
          <p14:tracePt t="24091" x="10812463" y="4216400"/>
          <p14:tracePt t="24102" x="10752138" y="4191000"/>
          <p14:tracePt t="24113" x="10685463" y="4173538"/>
          <p14:tracePt t="24124" x="10634663" y="4165600"/>
          <p14:tracePt t="24136" x="10574338" y="4157663"/>
          <p14:tracePt t="24147" x="10507663" y="4148138"/>
          <p14:tracePt t="24158" x="10431463" y="4148138"/>
          <p14:tracePt t="24171" x="10312400" y="4148138"/>
          <p14:tracePt t="24181" x="10210800" y="4148138"/>
          <p14:tracePt t="24192" x="10050463" y="4165600"/>
          <p14:tracePt t="24204" x="9939338" y="4165600"/>
          <p14:tracePt t="24215" x="9796463" y="4183063"/>
          <p14:tracePt t="24226" x="9669463" y="4191000"/>
          <p14:tracePt t="24238" x="9583738" y="4198938"/>
          <p14:tracePt t="24248" x="9491663" y="4208463"/>
          <p14:tracePt t="24261" x="9390063" y="4224338"/>
          <p14:tracePt t="24272" x="9288463" y="4233863"/>
          <p14:tracePt t="24282" x="9228138" y="4249738"/>
          <p14:tracePt t="24295" x="9136063" y="4275138"/>
          <p14:tracePt t="24305" x="9067800" y="4300538"/>
          <p14:tracePt t="24316" x="9024938" y="4318000"/>
          <p14:tracePt t="24329" x="8991600" y="4343400"/>
          <p14:tracePt t="24339" x="8966200" y="4368800"/>
          <p14:tracePt t="24349" x="8940800" y="4386263"/>
          <p14:tracePt t="24363" x="8932863" y="4394200"/>
          <p14:tracePt t="24372" x="8923338" y="4402138"/>
          <p14:tracePt t="24384" x="8923338" y="4419600"/>
          <p14:tracePt t="24396" x="8923338" y="4427538"/>
          <p14:tracePt t="24406" x="8923338" y="4445000"/>
          <p14:tracePt t="24417" x="8923338" y="4462463"/>
          <p14:tracePt t="24429" x="8923338" y="4478338"/>
          <p14:tracePt t="24440" x="8915400" y="4503738"/>
          <p14:tracePt t="24451" x="8915400" y="4538663"/>
          <p14:tracePt t="24463" x="8915400" y="4572000"/>
          <p14:tracePt t="24474" x="8915400" y="4605338"/>
          <p14:tracePt t="24485" x="8907463" y="4648200"/>
          <p14:tracePt t="24496" x="8907463" y="4691063"/>
          <p14:tracePt t="24507" x="8907463" y="4732338"/>
          <p14:tracePt t="24519" x="8915400" y="4792663"/>
          <p14:tracePt t="24530" x="8923338" y="4851400"/>
          <p14:tracePt t="24541" x="8948738" y="4910138"/>
          <p14:tracePt t="24552" x="8966200" y="4953000"/>
          <p14:tracePt t="24563" x="8983663" y="4995863"/>
          <p14:tracePt t="24575" x="9009063" y="5029200"/>
          <p14:tracePt t="24586" x="9017000" y="5062538"/>
          <p14:tracePt t="24597" x="9042400" y="5097463"/>
          <p14:tracePt t="24608" x="9085263" y="5138738"/>
          <p14:tracePt t="24620" x="9126538" y="5173663"/>
          <p14:tracePt t="24631" x="9161463" y="5199063"/>
          <p14:tracePt t="24642" x="9212263" y="5224463"/>
          <p14:tracePt t="24654" x="9253538" y="5249863"/>
          <p14:tracePt t="24665" x="9278938" y="5265738"/>
          <p14:tracePt t="24676" x="9329738" y="5283200"/>
          <p14:tracePt t="24689" x="9372600" y="5300663"/>
          <p14:tracePt t="24710" x="9405938" y="5308600"/>
          <p14:tracePt t="24711" x="9456738" y="5326063"/>
          <p14:tracePt t="24722" x="9499600" y="5334000"/>
          <p14:tracePt t="24732" x="9550400" y="5334000"/>
          <p14:tracePt t="24743" x="9601200" y="5334000"/>
          <p14:tracePt t="24755" x="9659938" y="5334000"/>
          <p14:tracePt t="24766" x="9720263" y="5334000"/>
          <p14:tracePt t="24779" x="9745663" y="5334000"/>
          <p14:tracePt t="24789" x="9779000" y="5334000"/>
          <p14:tracePt t="24800" x="9786938" y="5334000"/>
          <p14:tracePt t="24812" x="9804400" y="5334000"/>
          <p14:tracePt t="24823" x="9829800" y="5334000"/>
          <p14:tracePt t="24833" x="9847263" y="5326063"/>
          <p14:tracePt t="24846" x="9872663" y="5326063"/>
          <p14:tracePt t="24856" x="9888538" y="5326063"/>
          <p14:tracePt t="24867" x="9906000" y="5326063"/>
          <p14:tracePt t="24880" x="9923463" y="5316538"/>
          <p14:tracePt t="24890" x="9948863" y="5316538"/>
          <p14:tracePt t="24901" x="9964738" y="5316538"/>
          <p14:tracePt t="24913" x="9999663" y="5316538"/>
          <p14:tracePt t="24923" x="10033000" y="5316538"/>
          <p14:tracePt t="24935" x="10050463" y="5316538"/>
          <p14:tracePt t="24947" x="10066338" y="5316538"/>
          <p14:tracePt t="24957" x="10083800" y="5316538"/>
          <p14:tracePt t="24968" x="10091738" y="5326063"/>
          <p14:tracePt t="24991" x="10101263" y="5334000"/>
          <p14:tracePt t="25002" x="10101263" y="5341938"/>
          <p14:tracePt t="25013" x="10109200" y="5341938"/>
          <p14:tracePt t="25024" x="10109200" y="5351463"/>
          <p14:tracePt t="25035" x="10117138" y="5359400"/>
          <p14:tracePt t="40168" x="10109200" y="5359400"/>
          <p14:tracePt t="40181" x="10091738" y="5351463"/>
          <p14:tracePt t="40191" x="10083800" y="5351463"/>
          <p14:tracePt t="40201" x="10066338" y="5341938"/>
          <p14:tracePt t="40212" x="10050463" y="5341938"/>
          <p14:tracePt t="40224" x="10025063" y="5316538"/>
          <p14:tracePt t="40235" x="9990138" y="5300663"/>
          <p14:tracePt t="40247" x="9939338" y="5275263"/>
          <p14:tracePt t="40258" x="9880600" y="5240338"/>
          <p14:tracePt t="40269" x="9847263" y="5224463"/>
          <p14:tracePt t="40280" x="9779000" y="5189538"/>
          <p14:tracePt t="40292" x="9728200" y="5164138"/>
          <p14:tracePt t="40302" x="9652000" y="5122863"/>
          <p14:tracePt t="40314" x="9593263" y="5097463"/>
          <p14:tracePt t="40325" x="9517063" y="5062538"/>
          <p14:tracePt t="40336" x="9440863" y="5029200"/>
          <p14:tracePt t="40347" x="9380538" y="5003800"/>
          <p14:tracePt t="40359" x="9304338" y="4970463"/>
          <p14:tracePt t="40370" x="9263063" y="4953000"/>
          <p14:tracePt t="40381" x="9186863" y="4919663"/>
          <p14:tracePt t="40393" x="9151938" y="4902200"/>
          <p14:tracePt t="40403" x="9110663" y="4894263"/>
          <p14:tracePt t="40415" x="9093200" y="4884738"/>
          <p14:tracePt t="40426" x="9085263" y="4884738"/>
          <p14:tracePt t="40437" x="9059863" y="4876800"/>
          <p14:tracePt t="40449" x="9050338" y="4868863"/>
          <p14:tracePt t="40461" x="9034463" y="4859338"/>
          <p14:tracePt t="40473" x="9017000" y="4859338"/>
          <p14:tracePt t="40493" x="8999538" y="4859338"/>
          <p14:tracePt t="40506" x="8983663" y="4859338"/>
          <p14:tracePt t="40516" x="8966200" y="4859338"/>
          <p14:tracePt t="40528" x="8932863" y="4859338"/>
          <p14:tracePt t="40541" x="8915400" y="4859338"/>
          <p14:tracePt t="40550" x="8864600" y="4859338"/>
          <p14:tracePt t="40561" x="8821738" y="4859338"/>
          <p14:tracePt t="40574" x="8788400" y="4859338"/>
          <p14:tracePt t="40583" x="8763000" y="4868863"/>
          <p14:tracePt t="40594" x="8729663" y="4868863"/>
          <p14:tracePt t="40608" x="8712200" y="4868863"/>
          <p14:tracePt t="40617" x="8694738" y="4868863"/>
          <p14:tracePt t="40628" x="8678863" y="4868863"/>
          <p14:tracePt t="40641" x="8661400" y="4868863"/>
          <p14:tracePt t="40651" x="8653463" y="4876800"/>
          <p14:tracePt t="40662" x="8636000" y="4876800"/>
          <p14:tracePt t="40675" x="8618538" y="4876800"/>
          <p14:tracePt t="40685" x="8593138" y="4884738"/>
          <p14:tracePt t="40696" x="8567738" y="4902200"/>
          <p14:tracePt t="40708" x="8526463" y="4927600"/>
          <p14:tracePt t="40718" x="8475663" y="4953000"/>
          <p14:tracePt t="40730" x="8440738" y="4970463"/>
          <p14:tracePt t="40742" x="8399463" y="4995863"/>
          <p14:tracePt t="40752" x="8356600" y="5021263"/>
          <p14:tracePt t="40764" x="8331200" y="5046663"/>
          <p14:tracePt t="40776" x="8305800" y="5072063"/>
          <p14:tracePt t="40786" x="8288338" y="5097463"/>
          <p14:tracePt t="40797" x="8288338" y="5113338"/>
          <p14:tracePt t="40810" x="8288338" y="5130800"/>
          <p14:tracePt t="40820" x="8297863" y="5148263"/>
          <p14:tracePt t="40831" x="8305800" y="5173663"/>
          <p14:tracePt t="40843" x="8323263" y="5189538"/>
          <p14:tracePt t="40853" x="8331200" y="5207000"/>
          <p14:tracePt t="40865" x="8356600" y="5224463"/>
          <p14:tracePt t="40877" x="8382000" y="5257800"/>
          <p14:tracePt t="40887" x="8407400" y="5283200"/>
          <p14:tracePt t="40898" x="8450263" y="5308600"/>
          <p14:tracePt t="40910" x="8509000" y="5341938"/>
          <p14:tracePt t="40921" x="8551863" y="5367338"/>
          <p14:tracePt t="40932" x="8643938" y="5402263"/>
          <p14:tracePt t="40943" x="8755063" y="5427663"/>
          <p14:tracePt t="40955" x="8856663" y="5443538"/>
          <p14:tracePt t="40966" x="8932863" y="5443538"/>
          <p14:tracePt t="40977" x="9024938" y="5453063"/>
          <p14:tracePt t="40990" x="9136063" y="5443538"/>
          <p14:tracePt t="41000" x="9202738" y="5435600"/>
          <p14:tracePt t="41011" x="9278938" y="5427663"/>
          <p14:tracePt t="41024" x="9329738" y="5410200"/>
          <p14:tracePt t="41033" x="9372600" y="5392738"/>
          <p14:tracePt t="41045" x="9380538" y="5384800"/>
          <p14:tracePt t="41059" x="9405938" y="5367338"/>
          <p14:tracePt t="41068" x="9415463" y="5351463"/>
          <p14:tracePt t="41079" x="9423400" y="5334000"/>
          <p14:tracePt t="41091" x="9423400" y="5326063"/>
          <p14:tracePt t="41101" x="9423400" y="5308600"/>
          <p14:tracePt t="41112" x="9423400" y="5300663"/>
          <p14:tracePt t="41126" x="9431338" y="5291138"/>
          <p14:tracePt t="41146" x="9431338" y="5283200"/>
          <p14:tracePt t="41159" x="9431338" y="5275263"/>
          <p14:tracePt t="41169" x="9431338" y="5265738"/>
          <p14:tracePt t="41191" x="9431338" y="5257800"/>
          <p14:tracePt t="41203" x="9423400" y="5249863"/>
          <p14:tracePt t="41236" x="9423400" y="5240338"/>
          <p14:tracePt t="41404" x="9423400" y="5232400"/>
          <p14:tracePt t="41416" x="9431338" y="5232400"/>
          <p14:tracePt t="41427" x="9448800" y="5224463"/>
          <p14:tracePt t="41440" x="9466263" y="5214938"/>
          <p14:tracePt t="41450" x="9482138" y="5207000"/>
          <p14:tracePt t="41461" x="9507538" y="5207000"/>
          <p14:tracePt t="41474" x="9525000" y="5199063"/>
          <p14:tracePt t="41484" x="9542463" y="5181600"/>
          <p14:tracePt t="41496" x="9567863" y="5173663"/>
          <p14:tracePt t="41508" x="9583738" y="5156200"/>
          <p14:tracePt t="41517" x="9618663" y="5130800"/>
          <p14:tracePt t="41528" x="9652000" y="5097463"/>
          <p14:tracePt t="41543" x="9677400" y="5054600"/>
          <p14:tracePt t="41551" x="9702800" y="5021263"/>
          <p14:tracePt t="41563" x="9745663" y="4960938"/>
          <p14:tracePt t="41576" x="9779000" y="4902200"/>
          <p14:tracePt t="41585" x="9796463" y="4851400"/>
          <p14:tracePt t="41596" x="9821863" y="4792663"/>
          <p14:tracePt t="41609" x="9837738" y="4724400"/>
          <p14:tracePt t="41618" x="9855200" y="4691063"/>
          <p14:tracePt t="41630" x="9855200" y="4656138"/>
          <p14:tracePt t="41642" x="9863138" y="4614863"/>
          <p14:tracePt t="41652" x="9863138" y="4589463"/>
          <p14:tracePt t="41664" x="9855200" y="4579938"/>
          <p14:tracePt t="41675" x="9855200" y="4572000"/>
          <p14:tracePt t="41686" x="9847263" y="4564063"/>
          <p14:tracePt t="41698" x="9847263" y="4554538"/>
          <p14:tracePt t="41710" x="9837738" y="4554538"/>
          <p14:tracePt t="41720" x="9829800" y="4554538"/>
          <p14:tracePt t="41731" x="9821863" y="4554538"/>
          <p14:tracePt t="41743" x="9812338" y="4554538"/>
          <p14:tracePt t="41754" x="9796463" y="4554538"/>
          <p14:tracePt t="41765" x="9779000" y="4554538"/>
          <p14:tracePt t="41777" x="9771063" y="4554538"/>
          <p14:tracePt t="41787" x="9753600" y="4554538"/>
          <p14:tracePt t="41799" x="9736138" y="4554538"/>
          <p14:tracePt t="41810" x="9720263" y="4554538"/>
          <p14:tracePt t="41821" x="9702800" y="4554538"/>
          <p14:tracePt t="41832" x="9677400" y="4564063"/>
          <p14:tracePt t="41844" x="9652000" y="4572000"/>
          <p14:tracePt t="41855" x="9618663" y="4579938"/>
          <p14:tracePt t="41866" x="9575800" y="4597400"/>
          <p14:tracePt t="41878" x="9525000" y="4622800"/>
          <p14:tracePt t="41890" x="9491663" y="4640263"/>
          <p14:tracePt t="41900" x="9456738" y="4656138"/>
          <p14:tracePt t="41912" x="9431338" y="4673600"/>
          <p14:tracePt t="41924" x="9415463" y="4691063"/>
          <p14:tracePt t="41934" x="9405938" y="4691063"/>
          <p14:tracePt t="41945" x="9398000" y="4699000"/>
          <p14:tracePt t="41967" x="9390063" y="4699000"/>
          <p14:tracePt t="41978" x="9390063" y="4706938"/>
          <p14:tracePt t="42170" x="9380538" y="4706938"/>
          <p14:tracePt t="42181" x="9364663" y="4716463"/>
          <p14:tracePt t="42194" x="9355138" y="4716463"/>
          <p14:tracePt t="42204" x="9339263" y="4716463"/>
          <p14:tracePt t="42215" x="9321800" y="4724400"/>
          <p14:tracePt t="42227" x="9304338" y="4724400"/>
          <p14:tracePt t="42237" x="9288463" y="4732338"/>
          <p14:tracePt t="42249" x="9278938" y="4732338"/>
          <p14:tracePt t="42261" x="9271000" y="4732338"/>
          <p14:tracePt t="42283" x="9263063" y="4741863"/>
          <p14:tracePt t="42305" x="9253538" y="4741863"/>
          <p14:tracePt t="42405" x="9245600" y="4741863"/>
          <p14:tracePt t="42428" x="9237663" y="4741863"/>
          <p14:tracePt t="42451" x="9228138" y="4741863"/>
          <p14:tracePt t="42462" x="9228138" y="4749800"/>
          <p14:tracePt t="42475" x="9220200" y="4749800"/>
          <p14:tracePt t="42485" x="9212263" y="4749800"/>
          <p14:tracePt t="42496" x="9202738" y="4749800"/>
          <p14:tracePt t="42508" x="9202738" y="4757738"/>
          <p14:tracePt t="42518" x="9194800" y="4757738"/>
          <p14:tracePt t="42925" x="9202738" y="4757738"/>
          <p14:tracePt t="42946" x="9212263" y="4767263"/>
          <p14:tracePt t="43384" x="9202738" y="4757738"/>
          <p14:tracePt t="43408" x="9202738" y="4767263"/>
          <p14:tracePt t="43418" x="9212263" y="4767263"/>
          <p14:tracePt t="43463" x="9212263" y="4775200"/>
          <p14:tracePt t="43477" x="9220200" y="4775200"/>
          <p14:tracePt t="43520" x="9228138" y="4775200"/>
          <p14:tracePt t="43553" x="9228138" y="4783138"/>
          <p14:tracePt t="43564" x="9237663" y="4783138"/>
          <p14:tracePt t="43576" x="9245600" y="4792663"/>
          <p14:tracePt t="43587" x="9253538" y="4792663"/>
          <p14:tracePt t="43599" x="9263063" y="4792663"/>
          <p14:tracePt t="43621" x="9271000" y="4800600"/>
          <p14:tracePt t="43655" x="9271000" y="4808538"/>
          <p14:tracePt t="43801" x="9271000" y="4818063"/>
          <p14:tracePt t="43835" x="9271000" y="4826000"/>
          <p14:tracePt t="43846" x="9271000" y="4833938"/>
          <p14:tracePt t="43868" x="9271000" y="4843463"/>
          <p14:tracePt t="43879" x="9271000" y="4851400"/>
          <p14:tracePt t="43892" x="9278938" y="4851400"/>
          <p14:tracePt t="43902" x="9288463" y="4859338"/>
          <p14:tracePt t="43936" x="9288463" y="4868863"/>
          <p14:tracePt t="43947" x="9278938" y="4868863"/>
          <p14:tracePt t="43981" x="9278938" y="4876800"/>
          <p14:tracePt t="44014" x="9271000" y="4884738"/>
          <p14:tracePt t="44059" x="9271000" y="4894263"/>
          <p14:tracePt t="44364" x="9271000" y="4884738"/>
          <p14:tracePt t="44375" x="9271000" y="4876800"/>
          <p14:tracePt t="44386" x="9271000" y="4868863"/>
          <p14:tracePt t="44398" x="9271000" y="4859338"/>
          <p14:tracePt t="44409" x="9278938" y="4843463"/>
          <p14:tracePt t="44419" x="9278938" y="4818063"/>
          <p14:tracePt t="44432" x="9288463" y="4800600"/>
          <p14:tracePt t="44443" x="9296400" y="4775200"/>
          <p14:tracePt t="44453" x="9304338" y="4724400"/>
          <p14:tracePt t="44466" x="9321800" y="4665663"/>
          <p14:tracePt t="44477" x="9329738" y="4597400"/>
          <p14:tracePt t="44487" x="9355138" y="4487863"/>
          <p14:tracePt t="44499" x="9372600" y="4368800"/>
          <p14:tracePt t="44510" x="9390063" y="4249738"/>
          <p14:tracePt t="44521" x="9415463" y="4081463"/>
          <p14:tracePt t="44533" x="9466263" y="3878263"/>
          <p14:tracePt t="44544" x="9499600" y="3708400"/>
          <p14:tracePt t="44555" x="9532938" y="3487738"/>
          <p14:tracePt t="44566" x="9575800" y="3294063"/>
          <p14:tracePt t="44578" x="9583738" y="3116263"/>
          <p14:tracePt t="44589" x="9583738" y="3005138"/>
          <p14:tracePt t="44599" x="9583738" y="2887663"/>
          <p14:tracePt t="44616" x="9583738" y="2786063"/>
          <p14:tracePt t="44623" x="9583738" y="2717800"/>
          <p14:tracePt t="44634" x="9583738" y="2616200"/>
          <p14:tracePt t="44645" x="9583738" y="2532063"/>
          <p14:tracePt t="44656" x="9583738" y="2471738"/>
          <p14:tracePt t="44667" x="9583738" y="2430463"/>
          <p14:tracePt t="44679" x="9583738" y="2379663"/>
          <p14:tracePt t="44690" x="9583738" y="2328863"/>
          <p14:tracePt t="44701" x="9583738" y="2286000"/>
          <p14:tracePt t="44712" x="9583738" y="2235200"/>
          <p14:tracePt t="44723" x="9583738" y="2184400"/>
          <p14:tracePt t="44735" x="9583738" y="2159000"/>
          <p14:tracePt t="44747" x="9583738" y="2133600"/>
          <p14:tracePt t="44757" x="9583738" y="2100263"/>
          <p14:tracePt t="44769" x="9583738" y="2074863"/>
          <p14:tracePt t="44780" x="9583738" y="2057400"/>
          <p14:tracePt t="44792" x="9583738" y="2039938"/>
          <p14:tracePt t="44802" x="9583738" y="2014538"/>
          <p14:tracePt t="44813" x="9583738" y="1989138"/>
          <p14:tracePt t="44827" x="9583738" y="1963738"/>
          <p14:tracePt t="44836" x="9593263" y="1930400"/>
          <p14:tracePt t="44848" x="9609138" y="1897063"/>
          <p14:tracePt t="44860" x="9618663" y="1871663"/>
          <p14:tracePt t="44870" x="9634538" y="1846263"/>
          <p14:tracePt t="44881" x="9652000" y="1820863"/>
          <p14:tracePt t="44894" x="9659938" y="1811338"/>
          <p14:tracePt t="44903" x="9669463" y="1803400"/>
          <p14:tracePt t="45544" x="9659938" y="1803400"/>
          <p14:tracePt t="45569" x="9644063" y="1803400"/>
          <p14:tracePt t="45579" x="9634538" y="1803400"/>
          <p14:tracePt t="46017" x="9626600" y="1803400"/>
          <p14:tracePt t="46040" x="9634538" y="1803400"/>
          <p14:tracePt t="46062" x="9644063" y="1803400"/>
          <p14:tracePt t="46163" x="9652000" y="1803400"/>
          <p14:tracePt t="55047" x="9652000" y="1795463"/>
          <p14:tracePt t="55064" x="9652000" y="1785938"/>
          <p14:tracePt t="55074" x="9652000" y="1778000"/>
          <p14:tracePt t="55085" x="9659938" y="1770063"/>
          <p14:tracePt t="55096" x="9659938" y="1760538"/>
          <p14:tracePt t="55107" x="9659938" y="1744663"/>
          <p14:tracePt t="55119" x="9669463" y="1727200"/>
          <p14:tracePt t="55130" x="9677400" y="1709738"/>
          <p14:tracePt t="55141" x="9685338" y="1684338"/>
          <p14:tracePt t="55152" x="9702800" y="1651000"/>
          <p14:tracePt t="55164" x="9710738" y="1625600"/>
          <p14:tracePt t="55175" x="9710738" y="1600200"/>
          <p14:tracePt t="55186" x="9710738" y="1557338"/>
          <p14:tracePt t="55197" x="9720263" y="1516063"/>
          <p14:tracePt t="55209" x="9720263" y="1490663"/>
          <p14:tracePt t="55220" x="9720263" y="1447800"/>
          <p14:tracePt t="55231" x="9720263" y="1414463"/>
          <p14:tracePt t="55242" x="9720263" y="1397000"/>
          <p14:tracePt t="55254" x="9710738" y="1363663"/>
          <p14:tracePt t="55265" x="9710738" y="1328738"/>
          <p14:tracePt t="55276" x="9702800" y="1303338"/>
          <p14:tracePt t="55287" x="9702800" y="1287463"/>
          <p14:tracePt t="55303" x="9694863" y="1270000"/>
          <p14:tracePt t="55311" x="9685338" y="1252538"/>
          <p14:tracePt t="55321" x="9685338" y="1236663"/>
          <p14:tracePt t="55334" x="9677400" y="1227138"/>
          <p14:tracePt t="55345" x="9669463" y="1219200"/>
          <p14:tracePt t="55355" x="9659938" y="1211263"/>
          <p14:tracePt t="55368" x="9652000" y="1211263"/>
          <p14:tracePt t="55378" x="9644063" y="1211263"/>
          <p14:tracePt t="55389" x="9634538" y="1211263"/>
          <p14:tracePt t="55401" x="9618663" y="1211263"/>
          <p14:tracePt t="55412" x="9609138" y="1211263"/>
          <p14:tracePt t="55423" x="9593263" y="1211263"/>
          <p14:tracePt t="55435" x="9575800" y="1211263"/>
          <p14:tracePt t="55445" x="9558338" y="1211263"/>
          <p14:tracePt t="55457" x="9542463" y="1211263"/>
          <p14:tracePt t="55468" x="9525000" y="1211263"/>
          <p14:tracePt t="55479" x="9517063" y="1211263"/>
          <p14:tracePt t="55490" x="9491663" y="1211263"/>
          <p14:tracePt t="55502" x="9466263" y="1219200"/>
          <p14:tracePt t="55512" x="9431338" y="1219200"/>
          <p14:tracePt t="55524" x="9405938" y="1219200"/>
          <p14:tracePt t="55536" x="9372600" y="1227138"/>
          <p14:tracePt t="55546" x="9329738" y="1236663"/>
          <p14:tracePt t="55558" x="9296400" y="1244600"/>
          <p14:tracePt t="55569" x="9263063" y="1252538"/>
          <p14:tracePt t="55580" x="9220200" y="1270000"/>
          <p14:tracePt t="55591" x="9169400" y="1277938"/>
          <p14:tracePt t="55603" x="9144000" y="1287463"/>
          <p14:tracePt t="55614" x="9101138" y="1303338"/>
          <p14:tracePt t="55625" x="9075738" y="1312863"/>
          <p14:tracePt t="55636" x="9050338" y="1320800"/>
          <p14:tracePt t="55647" x="9024938" y="1338263"/>
          <p14:tracePt t="55659" x="9009063" y="1346200"/>
          <p14:tracePt t="55670" x="8983663" y="1363663"/>
          <p14:tracePt t="55681" x="8966200" y="1371600"/>
          <p14:tracePt t="55692" x="8940800" y="1389063"/>
          <p14:tracePt t="55704" x="8923338" y="1404938"/>
          <p14:tracePt t="55715" x="8907463" y="1414463"/>
          <p14:tracePt t="55726" x="8882063" y="1430338"/>
          <p14:tracePt t="55737" x="8872538" y="1439863"/>
          <p14:tracePt t="55749" x="8856663" y="1447800"/>
          <p14:tracePt t="55760" x="8856663" y="1455738"/>
          <p14:tracePt t="55771" x="8847138" y="1465263"/>
          <p14:tracePt t="55785" x="8839200" y="1473200"/>
          <p14:tracePt t="55794" x="8839200" y="1481138"/>
          <p14:tracePt t="55805" x="8831263" y="1490663"/>
          <p14:tracePt t="55818" x="8831263" y="1498600"/>
          <p14:tracePt t="55828" x="8831263" y="1506538"/>
          <p14:tracePt t="55839" x="8821738" y="1516063"/>
          <p14:tracePt t="55852" x="8821738" y="1531938"/>
          <p14:tracePt t="55862" x="8813800" y="1541463"/>
          <p14:tracePt t="55872" x="8813800" y="1557338"/>
          <p14:tracePt t="55885" x="8813800" y="1566863"/>
          <p14:tracePt t="55895" x="8813800" y="1582738"/>
          <p14:tracePt t="55906" x="8805863" y="1600200"/>
          <p14:tracePt t="55918" x="8805863" y="1608138"/>
          <p14:tracePt t="55929" x="8805863" y="1625600"/>
          <p14:tracePt t="55940" x="8805863" y="1633538"/>
          <p14:tracePt t="55952" x="8805863" y="1651000"/>
          <p14:tracePt t="55973" x="8813800" y="1668463"/>
          <p14:tracePt t="55985" x="8813800" y="1676400"/>
          <p14:tracePt t="55996" x="8813800" y="1684338"/>
          <p14:tracePt t="56007" x="8821738" y="1693863"/>
          <p14:tracePt t="56019" x="8831263" y="1701800"/>
          <p14:tracePt t="56041" x="8839200" y="1709738"/>
          <p14:tracePt t="56053" x="8847138" y="1719263"/>
          <p14:tracePt t="56064" x="8856663" y="1727200"/>
          <p14:tracePt t="56075" x="8872538" y="1735138"/>
          <p14:tracePt t="56087" x="8890000" y="1752600"/>
          <p14:tracePt t="56097" x="8907463" y="1760538"/>
          <p14:tracePt t="56109" x="8915400" y="1760538"/>
          <p14:tracePt t="56121" x="8923338" y="1770063"/>
          <p14:tracePt t="56132" x="8940800" y="1770063"/>
          <p14:tracePt t="56144" x="8948738" y="1778000"/>
          <p14:tracePt t="56154" x="8966200" y="1778000"/>
          <p14:tracePt t="56168" x="8974138" y="1778000"/>
          <p14:tracePt t="56176" x="8983663" y="1778000"/>
          <p14:tracePt t="56187" x="8991600" y="1778000"/>
          <p14:tracePt t="56199" x="8999538" y="1778000"/>
          <p14:tracePt t="66228" x="8991600" y="1778000"/>
          <p14:tracePt t="66245" x="8983663" y="1778000"/>
          <p14:tracePt t="66278" x="8974138" y="1778000"/>
          <p14:tracePt t="68506" x="8983663" y="1778000"/>
          <p14:tracePt t="68517" x="8991600" y="1778000"/>
          <p14:tracePt t="68529" x="9009063" y="1770063"/>
          <p14:tracePt t="68541" x="9017000" y="1760538"/>
          <p14:tracePt t="68551" x="9024938" y="1752600"/>
          <p14:tracePt t="68563" x="9050338" y="1744663"/>
          <p14:tracePt t="68574" x="9075738" y="1727200"/>
          <p14:tracePt t="68585" x="9093200" y="1719263"/>
          <p14:tracePt t="68597" x="9126538" y="1709738"/>
          <p14:tracePt t="68608" x="9169400" y="1684338"/>
          <p14:tracePt t="68619" x="9228138" y="1658938"/>
          <p14:tracePt t="68630" x="9313863" y="1608138"/>
          <p14:tracePt t="68641" x="9431338" y="1524000"/>
          <p14:tracePt t="68653" x="9542463" y="1414463"/>
          <p14:tracePt t="68664" x="9609138" y="1354138"/>
          <p14:tracePt t="68676" x="9720263" y="1244600"/>
          <p14:tracePt t="68686" x="9779000" y="1150938"/>
          <p14:tracePt t="68698" x="9821863" y="1100138"/>
          <p14:tracePt t="68711" x="9863138" y="1023938"/>
          <p14:tracePt t="68721" x="9898063" y="947738"/>
          <p14:tracePt t="68731" x="9931400" y="889000"/>
          <p14:tracePt t="68745" x="9956800" y="846138"/>
          <p14:tracePt t="68755" x="9990138" y="779463"/>
          <p14:tracePt t="68766" x="10025063" y="719138"/>
          <p14:tracePt t="68778" x="10033000" y="685800"/>
          <p14:tracePt t="68788" x="10066338" y="642938"/>
          <p14:tracePt t="68799" x="10083800" y="617538"/>
          <p14:tracePt t="68811" x="10109200" y="592138"/>
          <p14:tracePt t="68821" x="10126663" y="584200"/>
          <p14:tracePt t="68833" x="10167938" y="566738"/>
          <p14:tracePt t="68844" x="10218738" y="550863"/>
          <p14:tracePt t="68855" x="10261600" y="541338"/>
          <p14:tracePt t="68867" x="10320338" y="533400"/>
          <p14:tracePt t="68878" x="10363200" y="533400"/>
          <p14:tracePt t="68889" x="10396538" y="533400"/>
          <p14:tracePt t="68900" x="10414000" y="533400"/>
          <p14:tracePt t="68911" x="10431463" y="533400"/>
          <p14:tracePt t="68922" x="10447338" y="533400"/>
          <p14:tracePt t="68934" x="10464800" y="541338"/>
          <p14:tracePt t="68945" x="10498138" y="558800"/>
          <p14:tracePt t="68956" x="10548938" y="584200"/>
          <p14:tracePt t="68968" x="10634663" y="617538"/>
          <p14:tracePt t="68981" x="10693400" y="635000"/>
          <p14:tracePt t="68991" x="10787063" y="660400"/>
          <p14:tracePt t="69001" x="10853738" y="685800"/>
          <p14:tracePt t="69013" x="10888663" y="693738"/>
          <p14:tracePt t="69024" x="10904538" y="703263"/>
          <p14:tracePt t="69035" x="10922000" y="703263"/>
          <p14:tracePt t="69068" x="10929938" y="703263"/>
          <p14:tracePt t="69080" x="10939463" y="693738"/>
          <p14:tracePt t="69091" x="10947400" y="693738"/>
          <p14:tracePt t="69102" x="10980738" y="685800"/>
          <p14:tracePt t="69114" x="11015663" y="668338"/>
          <p14:tracePt t="69127" x="11049000" y="668338"/>
          <p14:tracePt t="69137" x="11074400" y="652463"/>
          <p14:tracePt t="69147" x="11107738" y="652463"/>
          <p14:tracePt t="69161" x="11133138" y="642938"/>
          <p14:tracePt t="69171" x="11150600" y="635000"/>
          <p14:tracePt t="69181" x="11168063" y="635000"/>
          <p14:tracePt t="69195" x="11176000" y="635000"/>
          <p14:tracePt t="69215" x="11183938" y="635000"/>
          <p14:tracePt t="69237" x="11193463" y="635000"/>
          <p14:tracePt t="69698" x="11183938" y="635000"/>
          <p14:tracePt t="69721" x="11176000" y="635000"/>
          <p14:tracePt t="70171" x="11158538" y="642938"/>
          <p14:tracePt t="70183" x="11117263" y="642938"/>
          <p14:tracePt t="70197" x="11074400" y="642938"/>
          <p14:tracePt t="70205" x="11074400" y="652463"/>
          <p14:tracePt t="70498" x="11074400" y="635000"/>
          <p14:tracePt t="70520" x="11082338" y="635000"/>
          <p14:tracePt t="70542" x="11091863" y="635000"/>
          <p14:tracePt t="70643" x="11099800" y="635000"/>
          <p14:tracePt t="70699" x="11107738" y="635000"/>
          <p14:tracePt t="70745" x="11117263" y="635000"/>
          <p14:tracePt t="70823" x="11125200" y="635000"/>
          <p14:tracePt t="72084" x="11117263" y="642938"/>
          <p14:tracePt t="72096" x="11099800" y="652463"/>
          <p14:tracePt t="72107" x="11074400" y="652463"/>
          <p14:tracePt t="72118" x="11041063" y="677863"/>
          <p14:tracePt t="72130" x="10955338" y="711200"/>
          <p14:tracePt t="72141" x="10871200" y="754063"/>
          <p14:tracePt t="72152" x="10685463" y="830263"/>
          <p14:tracePt t="72164" x="10490200" y="931863"/>
          <p14:tracePt t="72175" x="10269538" y="1049338"/>
          <p14:tracePt t="72185" x="10083800" y="1150938"/>
          <p14:tracePt t="72197" x="9786938" y="1320800"/>
          <p14:tracePt t="72208" x="9482138" y="1473200"/>
          <p14:tracePt t="72219" x="9245600" y="1600200"/>
          <p14:tracePt t="72230" x="8897938" y="1752600"/>
          <p14:tracePt t="72241" x="8577263" y="1897063"/>
          <p14:tracePt t="72252" x="8389938" y="1981200"/>
          <p14:tracePt t="72264" x="8196263" y="2082800"/>
          <p14:tracePt t="72275" x="7993063" y="2166938"/>
          <p14:tracePt t="72286" x="7831138" y="2227263"/>
          <p14:tracePt t="72298" x="7764463" y="2252663"/>
          <p14:tracePt t="72309" x="7696200" y="2278063"/>
          <p14:tracePt t="72320" x="7645400" y="2278063"/>
          <p14:tracePt t="72332" x="7620000" y="2286000"/>
          <p14:tracePt t="72342" x="7612063" y="2286000"/>
          <p14:tracePt t="72354" x="7602538" y="2286000"/>
          <p14:tracePt t="72365" x="7594600" y="2286000"/>
          <p14:tracePt t="72387" x="7577138" y="2303463"/>
          <p14:tracePt t="72399" x="7551738" y="2311400"/>
          <p14:tracePt t="72410" x="7535863" y="2328863"/>
          <p14:tracePt t="72421" x="7510463" y="2354263"/>
          <p14:tracePt t="72432" x="7493000" y="2379663"/>
          <p14:tracePt t="72444" x="7475538" y="2395538"/>
          <p14:tracePt t="72455" x="7459663" y="2405063"/>
          <p14:tracePt t="72467" x="7434263" y="2413000"/>
          <p14:tracePt t="72480" x="7399338" y="2420938"/>
          <p14:tracePt t="72490" x="7373938" y="2430463"/>
          <p14:tracePt t="72501" x="7348538" y="2420938"/>
          <p14:tracePt t="73017" x="7358063" y="2420938"/>
          <p14:tracePt t="73040" x="7366000" y="2420938"/>
          <p14:tracePt t="73773" x="7373938" y="2413000"/>
          <p14:tracePt t="73782" x="7383463" y="2395538"/>
          <p14:tracePt t="73794" x="7383463" y="2354263"/>
          <p14:tracePt t="73805" x="7391400" y="2293938"/>
          <p14:tracePt t="73816" x="7391400" y="2227263"/>
          <p14:tracePt t="73827" x="7391400" y="2176463"/>
          <p14:tracePt t="73839" x="7391400" y="2108200"/>
          <p14:tracePt t="73850" x="7383463" y="2049463"/>
          <p14:tracePt t="73863" x="7373938" y="2006600"/>
          <p14:tracePt t="73872" x="7366000" y="1955800"/>
          <p14:tracePt t="73884" x="7358063" y="1912938"/>
          <p14:tracePt t="73897" x="7358063" y="1905000"/>
          <p14:tracePt t="73907" x="7348538" y="1879600"/>
          <p14:tracePt t="73918" x="7332663" y="1854200"/>
          <p14:tracePt t="73931" x="7323138" y="1846263"/>
          <p14:tracePt t="73942" x="7323138" y="1836738"/>
          <p14:tracePt t="73954" x="7315200" y="1836738"/>
          <p14:tracePt t="73996" x="7307263" y="1828800"/>
          <p14:tracePt t="74007" x="7297738" y="1828800"/>
          <p14:tracePt t="74019" x="7289800" y="1828800"/>
          <p14:tracePt t="74031" x="7256463" y="1836738"/>
          <p14:tracePt t="74042" x="7221538" y="1846263"/>
          <p14:tracePt t="74053" x="7188200" y="1854200"/>
          <p14:tracePt t="74066" x="7129463" y="1871663"/>
          <p14:tracePt t="74076" x="7053263" y="1887538"/>
          <p14:tracePt t="74087" x="6985000" y="1912938"/>
          <p14:tracePt t="74099" x="6916738" y="1938338"/>
          <p14:tracePt t="74110" x="6832600" y="1963738"/>
          <p14:tracePt t="74121" x="6748463" y="2006600"/>
          <p14:tracePt t="74132" x="6705600" y="2024063"/>
          <p14:tracePt t="74143" x="6646863" y="2057400"/>
          <p14:tracePt t="74154" x="6604000" y="2082800"/>
          <p14:tracePt t="74165" x="6570663" y="2100263"/>
          <p14:tracePt t="74176" x="6535738" y="2133600"/>
          <p14:tracePt t="74187" x="6510338" y="2159000"/>
          <p14:tracePt t="74199" x="6484938" y="2201863"/>
          <p14:tracePt t="74210" x="6477000" y="2227263"/>
          <p14:tracePt t="74222" x="6451600" y="2278063"/>
          <p14:tracePt t="74233" x="6434138" y="2319338"/>
          <p14:tracePt t="74244" x="6418263" y="2344738"/>
          <p14:tracePt t="74255" x="6408738" y="2387600"/>
          <p14:tracePt t="74266" x="6408738" y="2430463"/>
          <p14:tracePt t="74277" x="6408738" y="2481263"/>
          <p14:tracePt t="74289" x="6418263" y="2522538"/>
          <p14:tracePt t="74300" x="6426200" y="2565400"/>
          <p14:tracePt t="74311" x="6443663" y="2616200"/>
          <p14:tracePt t="74322" x="6459538" y="2649538"/>
          <p14:tracePt t="74338" x="6494463" y="2692400"/>
          <p14:tracePt t="74347" x="6535738" y="2735263"/>
          <p14:tracePt t="74357" x="6578600" y="2760663"/>
          <p14:tracePt t="74368" x="6629400" y="2794000"/>
          <p14:tracePt t="74380" x="6688138" y="2819400"/>
          <p14:tracePt t="74390" x="6748463" y="2836863"/>
          <p14:tracePt t="74401" x="6799263" y="2852738"/>
          <p14:tracePt t="74414" x="6858000" y="2862263"/>
          <p14:tracePt t="74424" x="6926263" y="2878138"/>
          <p14:tracePt t="74435" x="6967538" y="2878138"/>
          <p14:tracePt t="74448" x="7027863" y="2878138"/>
          <p14:tracePt t="74457" x="7078663" y="2887663"/>
          <p14:tracePt t="74470" x="7129463" y="2887663"/>
          <p14:tracePt t="74482" x="7154863" y="2887663"/>
          <p14:tracePt t="74491" x="7196138" y="2878138"/>
          <p14:tracePt t="74503" x="7231063" y="2870200"/>
          <p14:tracePt t="74515" x="7256463" y="2870200"/>
          <p14:tracePt t="74525" x="7297738" y="2852738"/>
          <p14:tracePt t="74537" x="7340600" y="2836863"/>
          <p14:tracePt t="74548" x="7383463" y="2819400"/>
          <p14:tracePt t="74559" x="7408863" y="2811463"/>
          <p14:tracePt t="74571" x="7442200" y="2794000"/>
          <p14:tracePt t="74582" x="7467600" y="2776538"/>
          <p14:tracePt t="74593" x="7475538" y="2768600"/>
          <p14:tracePt t="74604" x="7493000" y="2751138"/>
          <p14:tracePt t="74615" x="7500938" y="2735263"/>
          <p14:tracePt t="74626" x="7510463" y="2717800"/>
          <p14:tracePt t="74637" x="7518400" y="2700338"/>
          <p14:tracePt t="74649" x="7518400" y="2674938"/>
          <p14:tracePt t="74660" x="7518400" y="2667000"/>
          <p14:tracePt t="74671" x="7518400" y="2659063"/>
          <p14:tracePt t="74683" x="7526338" y="2641600"/>
          <p14:tracePt t="74694" x="7526338" y="2633663"/>
          <p14:tracePt t="74716" x="7526338" y="2624138"/>
          <p14:tracePt t="74727" x="7526338" y="2616200"/>
          <p14:tracePt t="74750" x="7526338" y="2608263"/>
          <p14:tracePt t="74772" x="7526338" y="2598738"/>
          <p14:tracePt t="79748" x="7510463" y="2590800"/>
          <p14:tracePt t="79757" x="7500938" y="2582863"/>
          <p14:tracePt t="79769" x="7493000" y="2565400"/>
          <p14:tracePt t="79779" x="7467600" y="2557463"/>
          <p14:tracePt t="79790" x="7434263" y="2522538"/>
          <p14:tracePt t="79813" x="7408863" y="2506663"/>
          <p14:tracePt t="79814" x="7366000" y="2471738"/>
          <p14:tracePt t="79824" x="7348538" y="2455863"/>
          <p14:tracePt t="79836" x="7315200" y="2420938"/>
          <p14:tracePt t="79847" x="7272338" y="2387600"/>
          <p14:tracePt t="79857" x="7246938" y="2354263"/>
          <p14:tracePt t="79869" x="7213600" y="2311400"/>
          <p14:tracePt t="79880" x="7170738" y="2286000"/>
          <p14:tracePt t="79891" x="7112000" y="2235200"/>
          <p14:tracePt t="79903" x="7078663" y="2209800"/>
          <p14:tracePt t="79914" x="7010400" y="2176463"/>
          <p14:tracePt t="79925" x="6951663" y="2151063"/>
          <p14:tracePt t="79937" x="6916738" y="2125663"/>
          <p14:tracePt t="79947" x="6850063" y="2100263"/>
          <p14:tracePt t="79959" x="6807200" y="2082800"/>
          <p14:tracePt t="79970" x="6756400" y="2065338"/>
          <p14:tracePt t="79982" x="6731000" y="2057400"/>
          <p14:tracePt t="79993" x="6680200" y="2049463"/>
          <p14:tracePt t="80004" x="6629400" y="2032000"/>
          <p14:tracePt t="80015" x="6586538" y="2032000"/>
          <p14:tracePt t="80028" x="6535738" y="2024063"/>
          <p14:tracePt t="80038" x="6502400" y="2024063"/>
          <p14:tracePt t="80049" x="6469063" y="2014538"/>
          <p14:tracePt t="80061" x="6434138" y="2014538"/>
          <p14:tracePt t="80071" x="6392863" y="2014538"/>
          <p14:tracePt t="80084" x="6375400" y="2014538"/>
          <p14:tracePt t="80095" x="6342063" y="2014538"/>
          <p14:tracePt t="80105" x="6307138" y="2014538"/>
          <p14:tracePt t="80118" x="6291263" y="2006600"/>
          <p14:tracePt t="80128" x="6248400" y="2006600"/>
          <p14:tracePt t="80139" x="6223000" y="2006600"/>
          <p14:tracePt t="80152" x="6172200" y="2006600"/>
          <p14:tracePt t="80162" x="6129338" y="1998663"/>
          <p14:tracePt t="80172" x="6053138" y="1998663"/>
          <p14:tracePt t="80185" x="5961063" y="1998663"/>
          <p14:tracePt t="80195" x="5875338" y="1989138"/>
          <p14:tracePt t="80206" x="5757863" y="1981200"/>
          <p14:tracePt t="80219" x="5689600" y="1981200"/>
          <p14:tracePt t="80229" x="5562600" y="1981200"/>
          <p14:tracePt t="80240" x="5486400" y="1973263"/>
          <p14:tracePt t="80252" x="5367338" y="1973263"/>
          <p14:tracePt t="80263" x="5249863" y="1973263"/>
          <p14:tracePt t="80274" x="5173663" y="1963738"/>
          <p14:tracePt t="80286" x="5062538" y="1963738"/>
          <p14:tracePt t="80297" x="4995863" y="1963738"/>
          <p14:tracePt t="80307" x="4927600" y="1963738"/>
          <p14:tracePt t="80319" x="4884738" y="1963738"/>
          <p14:tracePt t="80330" x="4851400" y="1963738"/>
          <p14:tracePt t="80341" x="4833938" y="1963738"/>
          <p14:tracePt t="80454" x="4826000" y="1963738"/>
          <p14:tracePt t="80465" x="4808538" y="1963738"/>
          <p14:tracePt t="80477" x="4783138" y="1973263"/>
          <p14:tracePt t="80488" x="4767263" y="1981200"/>
          <p14:tracePt t="80499" x="4757738" y="1989138"/>
          <p14:tracePt t="80724" x="4757738" y="1998663"/>
          <p14:tracePt t="80728" x="4775200" y="1998663"/>
          <p14:tracePt t="80737" x="4783138" y="1998663"/>
          <p14:tracePt t="80747" x="4792663" y="1998663"/>
          <p14:tracePt t="80881" x="4800600" y="1998663"/>
          <p14:tracePt t="80893" x="4808538" y="1998663"/>
          <p14:tracePt t="80904" x="4818063" y="1998663"/>
          <p14:tracePt t="80916" x="4833938" y="1998663"/>
          <p14:tracePt t="80926" x="4851400" y="1998663"/>
          <p14:tracePt t="80937" x="4876800" y="1998663"/>
          <p14:tracePt t="80953" x="4902200" y="1998663"/>
          <p14:tracePt t="80960" x="4927600" y="1998663"/>
          <p14:tracePt t="80972" x="4953000" y="1998663"/>
          <p14:tracePt t="80983" x="4970463" y="1998663"/>
          <p14:tracePt t="80994" x="5011738" y="1998663"/>
          <p14:tracePt t="81005" x="5062538" y="1998663"/>
          <p14:tracePt t="81016" x="5097463" y="1998663"/>
          <p14:tracePt t="81027" x="5138738" y="1998663"/>
          <p14:tracePt t="81039" x="5173663" y="1989138"/>
          <p14:tracePt t="81052" x="5189538" y="1989138"/>
          <p14:tracePt t="81072" x="5199063" y="1989138"/>
          <p14:tracePt t="81086" x="5199063" y="1981200"/>
          <p14:tracePt t="81095" x="5207000" y="1981200"/>
          <p14:tracePt t="81174" x="5214938" y="1989138"/>
          <p14:tracePt t="81187" x="5232400" y="1989138"/>
          <p14:tracePt t="81196" x="5249863" y="1998663"/>
          <p14:tracePt t="81208" x="5257800" y="2006600"/>
          <p14:tracePt t="81221" x="5275263" y="2006600"/>
          <p14:tracePt t="81230" x="5283200" y="2014538"/>
          <p14:tracePt t="81241" x="5291138" y="2014538"/>
          <p14:tracePt t="81254" x="5291138" y="2024063"/>
          <p14:tracePt t="81264" x="5300663" y="2024063"/>
          <p14:tracePt t="81275" x="5308600" y="2032000"/>
          <p14:tracePt t="81288" x="5316538" y="2032000"/>
          <p14:tracePt t="81298" x="5334000" y="2039938"/>
          <p14:tracePt t="81309" x="5341938" y="2049463"/>
          <p14:tracePt t="81376" x="5351463" y="2049463"/>
          <p14:tracePt t="81388" x="5359400" y="2049463"/>
          <p14:tracePt t="81399" x="5367338" y="2049463"/>
          <p14:tracePt t="81410" x="5376863" y="2049463"/>
          <p14:tracePt t="81422" x="5384800" y="2057400"/>
          <p14:tracePt t="81466" x="5392738" y="2057400"/>
          <p14:tracePt t="81500" x="5402263" y="2065338"/>
          <p14:tracePt t="81545" x="5392738" y="2065338"/>
          <p14:tracePt t="81557" x="5384800" y="2065338"/>
          <p14:tracePt t="81569" x="5376863" y="2065338"/>
          <p14:tracePt t="81579" x="5359400" y="2065338"/>
          <p14:tracePt t="81590" x="5351463" y="2065338"/>
          <p14:tracePt t="82028" x="5359400" y="2065338"/>
          <p14:tracePt t="82074" x="5367338" y="2065338"/>
          <p14:tracePt t="82086" x="5376863" y="2065338"/>
          <p14:tracePt t="82299" x="5376863" y="2074863"/>
          <p14:tracePt t="82304" x="5376863" y="2082800"/>
          <p14:tracePt t="82313" x="5376863" y="2100263"/>
          <p14:tracePt t="82322" x="5376863" y="2116138"/>
          <p14:tracePt t="82333" x="5376863" y="2133600"/>
          <p14:tracePt t="82344" x="5376863" y="2151063"/>
          <p14:tracePt t="82355" x="5376863" y="2166938"/>
          <p14:tracePt t="82366" x="5384800" y="2209800"/>
          <p14:tracePt t="82378" x="5392738" y="2278063"/>
          <p14:tracePt t="82390" x="5402263" y="2336800"/>
          <p14:tracePt t="82401" x="5402263" y="2413000"/>
          <p14:tracePt t="82412" x="5410200" y="2497138"/>
          <p14:tracePt t="82423" x="5410200" y="2565400"/>
          <p14:tracePt t="82434" x="5410200" y="2616200"/>
          <p14:tracePt t="82446" x="5427663" y="2692400"/>
          <p14:tracePt t="82456" x="5435600" y="2786063"/>
          <p14:tracePt t="82467" x="5435600" y="2870200"/>
          <p14:tracePt t="82479" x="5453063" y="2979738"/>
          <p14:tracePt t="82490" x="5461000" y="3106738"/>
          <p14:tracePt t="82502" x="5468938" y="3217863"/>
          <p14:tracePt t="82512" x="5478463" y="3319463"/>
          <p14:tracePt t="82524" x="5503863" y="3454400"/>
          <p14:tracePt t="82537" x="5529263" y="3614738"/>
          <p14:tracePt t="82546" x="5545138" y="3733800"/>
          <p14:tracePt t="82558" x="5588000" y="3929063"/>
          <p14:tracePt t="82571" x="5638800" y="4097338"/>
          <p14:tracePt t="82580" x="5664200" y="4241800"/>
          <p14:tracePt t="82591" x="5697538" y="4335463"/>
          <p14:tracePt t="82605" x="5722938" y="4427538"/>
          <p14:tracePt t="82614" x="5765800" y="4503738"/>
          <p14:tracePt t="82626" x="5799138" y="4564063"/>
          <p14:tracePt t="82639" x="5859463" y="4630738"/>
          <p14:tracePt t="82648" x="5926138" y="4699000"/>
          <p14:tracePt t="82659" x="5969000" y="4741863"/>
          <p14:tracePt t="82671" x="6011863" y="4792663"/>
          <p14:tracePt t="82681" x="6062663" y="4818063"/>
          <p14:tracePt t="82692" x="6103938" y="4826000"/>
          <p14:tracePt t="82705" x="6138863" y="4833938"/>
          <p14:tracePt t="82715" x="6164263" y="4833938"/>
          <p14:tracePt t="82726" x="6189663" y="4826000"/>
          <p14:tracePt t="82738" x="6205538" y="4818063"/>
          <p14:tracePt t="82749" x="6230938" y="4800600"/>
          <p14:tracePt t="82760" x="6273800" y="4783138"/>
          <p14:tracePt t="82772" x="6316663" y="4757738"/>
          <p14:tracePt t="82782" x="6342063" y="4732338"/>
          <p14:tracePt t="82794" x="6375400" y="4706938"/>
          <p14:tracePt t="82805" x="6392863" y="4699000"/>
          <p14:tracePt t="82816" x="6400800" y="4681538"/>
          <p14:tracePt t="82829" x="6408738" y="4656138"/>
          <p14:tracePt t="82839" x="6408738" y="4622800"/>
          <p14:tracePt t="82850" x="6408738" y="4579938"/>
          <p14:tracePt t="82862" x="6400800" y="4546600"/>
          <p14:tracePt t="82873" x="6383338" y="4470400"/>
          <p14:tracePt t="82884" x="6332538" y="4376738"/>
          <p14:tracePt t="82896" x="6265863" y="4284663"/>
          <p14:tracePt t="82906" x="6146800" y="4132263"/>
          <p14:tracePt t="82918" x="5994400" y="3979863"/>
          <p14:tracePt t="82929" x="5867400" y="3860800"/>
          <p14:tracePt t="82940" x="5689600" y="3700463"/>
          <p14:tracePt t="82953" x="5545138" y="3589338"/>
          <p14:tracePt t="82963" x="5461000" y="3513138"/>
          <p14:tracePt t="82974" x="5410200" y="3479800"/>
          <p14:tracePt t="82987" x="5359400" y="3454400"/>
          <p14:tracePt t="82996" x="5316538" y="3446463"/>
          <p14:tracePt t="83008" x="5275263" y="3436938"/>
          <p14:tracePt t="83020" x="5207000" y="3436938"/>
          <p14:tracePt t="83030" x="5138738" y="3436938"/>
          <p14:tracePt t="83041" x="5087938" y="3462338"/>
          <p14:tracePt t="83056" x="5046663" y="3479800"/>
          <p14:tracePt t="83065" x="4978400" y="3530600"/>
          <p14:tracePt t="83075" x="4894263" y="3640138"/>
          <p14:tracePt t="83088" x="4800600" y="3741738"/>
          <p14:tracePt t="83098" x="4673600" y="3919538"/>
          <p14:tracePt t="83109" x="4546600" y="4122738"/>
          <p14:tracePt t="83121" x="4478338" y="4259263"/>
          <p14:tracePt t="83131" x="4402138" y="4445000"/>
          <p14:tracePt t="83143" x="4351338" y="4572000"/>
          <p14:tracePt t="83155" x="4318000" y="4673600"/>
          <p14:tracePt t="83165" x="4310063" y="4732338"/>
          <p14:tracePt t="83176" x="4310063" y="4818063"/>
          <p14:tracePt t="83188" x="4325938" y="4910138"/>
          <p14:tracePt t="83199" x="4351338" y="4960938"/>
          <p14:tracePt t="83222" x="4402138" y="5054600"/>
          <p14:tracePt t="83223" x="4487863" y="5138738"/>
          <p14:tracePt t="83233" x="4572000" y="5189538"/>
          <p14:tracePt t="83245" x="4699000" y="5240338"/>
          <p14:tracePt t="83255" x="4884738" y="5291138"/>
          <p14:tracePt t="83266" x="5072063" y="5334000"/>
          <p14:tracePt t="83278" x="5224463" y="5341938"/>
          <p14:tracePt t="83289" x="5443538" y="5351463"/>
          <p14:tracePt t="83300" x="5681663" y="5359400"/>
          <p14:tracePt t="83312" x="5918200" y="5367338"/>
          <p14:tracePt t="83322" x="6062663" y="5367338"/>
          <p14:tracePt t="83334" x="6256338" y="5359400"/>
          <p14:tracePt t="83345" x="6443663" y="5341938"/>
          <p14:tracePt t="83356" x="6553200" y="5316538"/>
          <p14:tracePt t="83368" x="6713538" y="5275263"/>
          <p14:tracePt t="83379" x="6824663" y="5224463"/>
          <p14:tracePt t="83390" x="6883400" y="5199063"/>
          <p14:tracePt t="83402" x="6951663" y="5148263"/>
          <p14:tracePt t="83413" x="7002463" y="5087938"/>
          <p14:tracePt t="83424" x="7061200" y="5021263"/>
          <p14:tracePt t="83435" x="7086600" y="4986338"/>
          <p14:tracePt t="83447" x="7104063" y="4935538"/>
          <p14:tracePt t="83458" x="7104063" y="4894263"/>
          <p14:tracePt t="83470" x="7094538" y="4868863"/>
          <p14:tracePt t="83480" x="7094538" y="4851400"/>
          <p14:tracePt t="83491" x="7086600" y="4833938"/>
          <p14:tracePt t="83525" x="7086600" y="4826000"/>
          <p14:tracePt t="83819" x="7078663" y="4826000"/>
          <p14:tracePt t="83840" x="7069138" y="4826000"/>
          <p14:tracePt t="83862" x="7061200" y="4818063"/>
          <p14:tracePt t="83874" x="7043738" y="4808538"/>
          <p14:tracePt t="83885" x="7018338" y="4783138"/>
          <p14:tracePt t="83897" x="7002463" y="4767263"/>
          <p14:tracePt t="83908" x="6977063" y="4741863"/>
          <p14:tracePt t="83920" x="6942138" y="4699000"/>
          <p14:tracePt t="83931" x="6900863" y="4648200"/>
          <p14:tracePt t="83941" x="6858000" y="4589463"/>
          <p14:tracePt t="83955" x="6781800" y="4487863"/>
          <p14:tracePt t="83965" x="6697663" y="4351338"/>
          <p14:tracePt t="83975" x="6611938" y="4224338"/>
          <p14:tracePt t="83988" x="6484938" y="4030663"/>
          <p14:tracePt t="83998" x="6342063" y="3817938"/>
          <p14:tracePt t="84009" x="6240463" y="3675063"/>
          <p14:tracePt t="84022" x="6129338" y="3487738"/>
          <p14:tracePt t="84031" x="6027738" y="3335338"/>
          <p14:tracePt t="84043" x="5969000" y="3243263"/>
          <p14:tracePt t="84055" x="5910263" y="3124200"/>
          <p14:tracePt t="84065" x="5867400" y="3030538"/>
          <p14:tracePt t="84076" x="5834063" y="2954338"/>
          <p14:tracePt t="84089" x="5824538" y="2921000"/>
          <p14:tracePt t="84099" x="5808663" y="2852738"/>
          <p14:tracePt t="84112" x="5799138" y="2786063"/>
          <p14:tracePt t="84123" x="5791200" y="2743200"/>
          <p14:tracePt t="84133" x="5791200" y="2692400"/>
          <p14:tracePt t="84144" x="5783263" y="2649538"/>
          <p14:tracePt t="84156" x="5773738" y="2608263"/>
          <p14:tracePt t="84166" x="5773738" y="2582863"/>
          <p14:tracePt t="84178" x="5765800" y="2557463"/>
          <p14:tracePt t="84189" x="5765800" y="2540000"/>
          <p14:tracePt t="84211" x="5765800" y="2532063"/>
          <p14:tracePt t="84234" x="5765800" y="2522538"/>
          <p14:tracePt t="84245" x="5765800" y="2514600"/>
          <p14:tracePt t="84256" x="5765800" y="2489200"/>
          <p14:tracePt t="84268" x="5765800" y="2446338"/>
          <p14:tracePt t="84279" x="5773738" y="2413000"/>
          <p14:tracePt t="84290" x="5783263" y="2370138"/>
          <p14:tracePt t="84301" x="5783263" y="2311400"/>
          <p14:tracePt t="84313" x="5783263" y="2278063"/>
          <p14:tracePt t="84324" x="5783263" y="2252663"/>
          <p14:tracePt t="84335" x="5783263" y="2243138"/>
          <p14:tracePt t="84380" x="5757863" y="2252663"/>
          <p14:tracePt t="84391" x="5722938" y="2268538"/>
          <p14:tracePt t="84404" x="5681663" y="2293938"/>
          <p14:tracePt t="84414" x="5630863" y="2311400"/>
          <p14:tracePt t="84425" x="5595938" y="2336800"/>
          <p14:tracePt t="84438" x="5554663" y="2362200"/>
          <p14:tracePt t="84449" x="5503863" y="2387600"/>
          <p14:tracePt t="84459" x="5461000" y="2413000"/>
          <p14:tracePt t="84472" x="5453063" y="2420938"/>
          <p14:tracePt t="84482" x="5443538" y="2420938"/>
          <p14:tracePt t="84492" x="5443538" y="2430463"/>
          <p14:tracePt t="84582" x="5453063" y="2420938"/>
          <p14:tracePt t="84594" x="5461000" y="2420938"/>
          <p14:tracePt t="84605" x="5461000" y="2413000"/>
          <p14:tracePt t="84627" x="5468938" y="2413000"/>
          <p14:tracePt t="84650" x="5478463" y="2413000"/>
          <p14:tracePt t="92095" x="5468938" y="2413000"/>
          <p14:tracePt t="92103" x="5461000" y="2430463"/>
          <p14:tracePt t="92113" x="5461000" y="2438400"/>
          <p14:tracePt t="92120" x="5461000" y="2471738"/>
          <p14:tracePt t="92132" x="5453063" y="2514600"/>
          <p14:tracePt t="92144" x="5453063" y="2573338"/>
          <p14:tracePt t="92154" x="5443538" y="2624138"/>
          <p14:tracePt t="92165" x="5443538" y="2692400"/>
          <p14:tracePt t="92178" x="5443538" y="2794000"/>
          <p14:tracePt t="92187" x="5453063" y="2870200"/>
          <p14:tracePt t="92199" x="5461000" y="2989263"/>
          <p14:tracePt t="92211" x="5478463" y="3132138"/>
          <p14:tracePt t="92221" x="5478463" y="3225800"/>
          <p14:tracePt t="92233" x="5486400" y="3360738"/>
          <p14:tracePt t="92245" x="5494338" y="3479800"/>
          <p14:tracePt t="92255" x="5494338" y="3598863"/>
          <p14:tracePt t="92267" x="5503863" y="3683000"/>
          <p14:tracePt t="92278" x="5511800" y="3784600"/>
          <p14:tracePt t="92289" x="5537200" y="3878263"/>
          <p14:tracePt t="92300" x="5545138" y="3929063"/>
          <p14:tracePt t="92317" x="5562600" y="3979863"/>
          <p14:tracePt t="92324" x="5570538" y="4021138"/>
          <p14:tracePt t="92335" x="5580063" y="4056063"/>
          <p14:tracePt t="92346" x="5588000" y="4071938"/>
          <p14:tracePt t="92357" x="5588000" y="4081463"/>
          <p14:tracePt t="92424" x="5588000" y="4089400"/>
          <p14:tracePt t="92468" x="5580063" y="4089400"/>
          <p14:tracePt t="92480" x="5570538" y="4089400"/>
          <p14:tracePt t="92491" x="5562600" y="4081463"/>
          <p14:tracePt t="92919" x="5562600" y="4089400"/>
          <p14:tracePt t="92930" x="5562600" y="4081463"/>
          <p14:tracePt t="92941" x="5562600" y="4089400"/>
          <p14:tracePt t="92953" x="5570538" y="4089400"/>
          <p14:tracePt t="92964" x="5580063" y="4089400"/>
          <p14:tracePt t="93503" x="5570538" y="4081463"/>
          <p14:tracePt t="93515" x="5562600" y="4081463"/>
          <p14:tracePt t="93549" x="5554663" y="4081463"/>
          <p14:tracePt t="93605" x="5545138" y="4081463"/>
          <p14:tracePt t="93661" x="5537200" y="4081463"/>
          <p14:tracePt t="93706" x="5529263" y="4081463"/>
          <p14:tracePt t="93729" x="5519738" y="4081463"/>
          <p14:tracePt t="93751" x="5511800" y="4089400"/>
          <p14:tracePt t="93774" x="5503863" y="4089400"/>
          <p14:tracePt t="94336" x="5494338" y="4089400"/>
          <p14:tracePt t="94348" x="5486400" y="4089400"/>
          <p14:tracePt t="94381" x="5478463" y="4089400"/>
          <p14:tracePt t="94393" x="5478463" y="4097338"/>
          <p14:tracePt t="94404" x="5468938" y="4097338"/>
          <p14:tracePt t="94426" x="5461000" y="4097338"/>
          <p14:tracePt t="94438" x="5461000" y="4106863"/>
          <p14:tracePt t="94449" x="5453063" y="4114800"/>
          <p14:tracePt t="94462" x="5443538" y="4114800"/>
          <p14:tracePt t="94472" x="5435600" y="4122738"/>
          <p14:tracePt t="94483" x="5418138" y="4132263"/>
          <p14:tracePt t="94495" x="5402263" y="4140200"/>
          <p14:tracePt t="94506" x="5376863" y="4157663"/>
          <p14:tracePt t="94517" x="5341938" y="4173538"/>
          <p14:tracePt t="94529" x="5308600" y="4191000"/>
          <p14:tracePt t="94540" x="5265738" y="4224338"/>
          <p14:tracePt t="94551" x="5214938" y="4259263"/>
          <p14:tracePt t="94564" x="5181600" y="4292600"/>
          <p14:tracePt t="94573" x="5164138" y="4318000"/>
          <p14:tracePt t="94584" x="5130800" y="4343400"/>
          <p14:tracePt t="94596" x="5113338" y="4376738"/>
          <p14:tracePt t="94607" x="5105400" y="4394200"/>
          <p14:tracePt t="94618" x="5087938" y="4419600"/>
          <p14:tracePt t="94629" x="5080000" y="4445000"/>
          <p14:tracePt t="94640" x="5080000" y="4487863"/>
          <p14:tracePt t="94653" x="5080000" y="4513263"/>
          <p14:tracePt t="94663" x="5072063" y="4546600"/>
          <p14:tracePt t="94685" x="5072063" y="4579938"/>
          <p14:tracePt t="94690" x="5080000" y="4605338"/>
          <p14:tracePt t="94698" x="5080000" y="4630738"/>
          <p14:tracePt t="94708" x="5087938" y="4656138"/>
          <p14:tracePt t="94719" x="5105400" y="4699000"/>
          <p14:tracePt t="94730" x="5122863" y="4716463"/>
          <p14:tracePt t="94741" x="5138738" y="4767263"/>
          <p14:tracePt t="94753" x="5173663" y="4818063"/>
          <p14:tracePt t="94764" x="5189538" y="4851400"/>
          <p14:tracePt t="94775" x="5214938" y="4894263"/>
          <p14:tracePt t="94787" x="5265738" y="4935538"/>
          <p14:tracePt t="94802" x="5300663" y="4953000"/>
          <p14:tracePt t="94809" x="5351463" y="4970463"/>
          <p14:tracePt t="94821" x="5402263" y="4995863"/>
          <p14:tracePt t="94832" x="5461000" y="5011738"/>
          <p14:tracePt t="94843" x="5494338" y="5021263"/>
          <p14:tracePt t="94854" x="5562600" y="5029200"/>
          <p14:tracePt t="94866" x="5621338" y="5029200"/>
          <p14:tracePt t="94876" x="5672138" y="5037138"/>
          <p14:tracePt t="94888" x="5732463" y="5037138"/>
          <p14:tracePt t="94900" x="5799138" y="5037138"/>
          <p14:tracePt t="94912" x="5867400" y="5037138"/>
          <p14:tracePt t="94922" x="5918200" y="5037138"/>
          <p14:tracePt t="94933" x="5986463" y="5037138"/>
          <p14:tracePt t="94946" x="6053138" y="5029200"/>
          <p14:tracePt t="94955" x="6096000" y="5029200"/>
          <p14:tracePt t="94967" x="6154738" y="5021263"/>
          <p14:tracePt t="94980" x="6205538" y="5021263"/>
          <p14:tracePt t="94989" x="6240463" y="5011738"/>
          <p14:tracePt t="95000" x="6281738" y="5003800"/>
          <p14:tracePt t="95013" x="6324600" y="4995863"/>
          <p14:tracePt t="95023" x="6357938" y="4986338"/>
          <p14:tracePt t="95034" x="6375400" y="4986338"/>
          <p14:tracePt t="95046" x="6392863" y="4978400"/>
          <p14:tracePt t="95057" x="6408738" y="4970463"/>
          <p14:tracePt t="95068" x="6418263" y="4970463"/>
          <p14:tracePt t="95080" x="6418263" y="4960938"/>
          <p14:tracePt t="95090" x="6426200" y="4960938"/>
          <p14:tracePt t="95101" x="6434138" y="4953000"/>
          <p14:tracePt t="95123" x="6443663" y="4953000"/>
          <p14:tracePt t="95146" x="6451600" y="4945063"/>
          <p14:tracePt t="96452" x="6426200" y="4945063"/>
          <p14:tracePt t="96822" x="6434138" y="4945063"/>
          <p14:tracePt t="96845" x="6443663" y="4945063"/>
          <p14:tracePt t="96856" x="6459538" y="4945063"/>
          <p14:tracePt t="96868" x="6469063" y="4945063"/>
          <p14:tracePt t="96980" x="6477000" y="4945063"/>
          <p14:tracePt t="100190" x="6527800" y="4945063"/>
          <p14:tracePt t="100200" x="6578600" y="4945063"/>
          <p14:tracePt t="100209" x="6697663" y="4945063"/>
          <p14:tracePt t="100220" x="6781800" y="4945063"/>
          <p14:tracePt t="100233" x="6926263" y="4953000"/>
          <p14:tracePt t="100243" x="7027863" y="4953000"/>
          <p14:tracePt t="100254" x="7205663" y="4953000"/>
          <p14:tracePt t="100267" x="7315200" y="4953000"/>
          <p14:tracePt t="100276" x="7526338" y="4953000"/>
          <p14:tracePt t="100287" x="7721600" y="4953000"/>
          <p14:tracePt t="100300" x="7848600" y="4953000"/>
          <p14:tracePt t="100310" x="8026400" y="4953000"/>
          <p14:tracePt t="100321" x="8153400" y="4953000"/>
          <p14:tracePt t="100334" x="8331200" y="4953000"/>
          <p14:tracePt t="100344" x="8450263" y="4953000"/>
          <p14:tracePt t="100355" x="8610600" y="4927600"/>
          <p14:tracePt t="100367" x="8770938" y="4910138"/>
          <p14:tracePt t="100378" x="8872538" y="4894263"/>
          <p14:tracePt t="100389" x="9017000" y="4876800"/>
          <p14:tracePt t="100400" x="9110663" y="4859338"/>
          <p14:tracePt t="100411" x="9245600" y="4843463"/>
          <p14:tracePt t="100423" x="9313863" y="4826000"/>
          <p14:tracePt t="100434" x="9431338" y="4808538"/>
          <p14:tracePt t="100445" x="9567863" y="4792663"/>
          <p14:tracePt t="100457" x="9669463" y="4783138"/>
          <p14:tracePt t="100468" x="9855200" y="4775200"/>
          <p14:tracePt t="100479" x="9974263" y="4767263"/>
          <p14:tracePt t="100490" x="10117138" y="4757738"/>
          <p14:tracePt t="100502" x="10177463" y="4757738"/>
          <p14:tracePt t="100512" x="10228263" y="4757738"/>
          <p14:tracePt t="100524" x="10244138" y="4757738"/>
          <p14:tracePt t="100569" x="10236200" y="4757738"/>
          <p14:tracePt t="100580" x="10202863" y="4757738"/>
          <p14:tracePt t="100861" x="10236200" y="4757738"/>
          <p14:tracePt t="100873" x="10269538" y="4767263"/>
          <p14:tracePt t="100884" x="10287000" y="4775200"/>
          <p14:tracePt t="100895" x="10363200" y="4792663"/>
          <p14:tracePt t="100907" x="10431463" y="4808538"/>
          <p14:tracePt t="100918" x="10533063" y="4833938"/>
          <p14:tracePt t="100929" x="10668000" y="4851400"/>
          <p14:tracePt t="100940" x="10802938" y="4868863"/>
          <p14:tracePt t="100952" x="10879138" y="4876800"/>
          <p14:tracePt t="100963" x="10980738" y="4884738"/>
          <p14:tracePt t="100974" x="11056938" y="4894263"/>
          <p14:tracePt t="100985" x="11117263" y="4894263"/>
          <p14:tracePt t="100996" x="11176000" y="4894263"/>
          <p14:tracePt t="101007" x="11226800" y="4894263"/>
          <p14:tracePt t="101024" x="11260138" y="4894263"/>
          <p14:tracePt t="101031" x="11303000" y="4902200"/>
          <p14:tracePt t="101052" x="11336338" y="4902200"/>
          <p14:tracePt t="101057" x="11379200" y="4902200"/>
          <p14:tracePt t="101067" x="11396663" y="4894263"/>
          <p14:tracePt t="101076" x="11412538" y="4894263"/>
          <p14:tracePt t="101131" x="11404600" y="4894263"/>
          <p14:tracePt t="101142" x="11396663" y="4894263"/>
          <p14:tracePt t="101154" x="11387138" y="4894263"/>
          <p14:tracePt t="101167" x="11379200" y="4894263"/>
          <p14:tracePt t="101177" x="11361738" y="4884738"/>
          <p14:tracePt t="101188" x="11345863" y="4884738"/>
          <p14:tracePt t="101200" x="11336338" y="4884738"/>
          <p14:tracePt t="101210" x="11320463" y="4884738"/>
          <p14:tracePt t="101222" x="11310938" y="4884738"/>
          <p14:tracePt t="101235" x="11303000" y="4884738"/>
          <p14:tracePt t="101245" x="11277600" y="4884738"/>
          <p14:tracePt t="101255" x="11260138" y="4884738"/>
          <p14:tracePt t="101268" x="11234738" y="4884738"/>
          <p14:tracePt t="101283" x="11209338" y="4884738"/>
          <p14:tracePt t="101290" x="11183938" y="4884738"/>
          <p14:tracePt t="101301" x="11150600" y="4894263"/>
          <p14:tracePt t="101312" x="11107738" y="4902200"/>
          <p14:tracePt t="101323" x="11066463" y="4910138"/>
          <p14:tracePt t="101334" x="11041063" y="4919663"/>
          <p14:tracePt t="101345" x="10990263" y="4935538"/>
          <p14:tracePt t="101356" x="10947400" y="4953000"/>
          <p14:tracePt t="101368" x="10914063" y="4953000"/>
          <p14:tracePt t="101379" x="10888663" y="4970463"/>
          <p14:tracePt t="101391" x="10863263" y="4986338"/>
          <p14:tracePt t="101401" x="10853738" y="4995863"/>
          <p14:tracePt t="101413" x="10853738" y="5003800"/>
          <p14:tracePt t="101424" x="10853738" y="5011738"/>
          <p14:tracePt t="101435" x="10853738" y="5021263"/>
          <p14:tracePt t="101447" x="10853738" y="5029200"/>
          <p14:tracePt t="101458" x="10863263" y="5037138"/>
          <p14:tracePt t="101473" x="10879138" y="5054600"/>
          <p14:tracePt t="101483" x="10904538" y="5072063"/>
          <p14:tracePt t="101492" x="10929938" y="5087938"/>
          <p14:tracePt t="101503" x="10955338" y="5113338"/>
          <p14:tracePt t="101514" x="10980738" y="5122863"/>
          <p14:tracePt t="101525" x="10998200" y="5130800"/>
          <p14:tracePt t="101536" x="11031538" y="5138738"/>
          <p14:tracePt t="101549" x="11049000" y="5156200"/>
          <p14:tracePt t="101559" x="11066463" y="5156200"/>
          <p14:tracePt t="101570" x="11082338" y="5164138"/>
          <p14:tracePt t="101583" x="11107738" y="5164138"/>
          <p14:tracePt t="101593" x="11125200" y="5164138"/>
          <p14:tracePt t="101604" x="11133138" y="5173663"/>
          <p14:tracePt t="101617" x="11150600" y="5173663"/>
          <p14:tracePt t="101626" x="11168063" y="5173663"/>
          <p14:tracePt t="101637" x="11183938" y="5173663"/>
          <p14:tracePt t="101651" x="11218863" y="5173663"/>
          <p14:tracePt t="101660" x="11252200" y="5164138"/>
          <p14:tracePt t="101672" x="11285538" y="5164138"/>
          <p14:tracePt t="101685" x="11320463" y="5156200"/>
          <p14:tracePt t="101701" x="11379200" y="5148263"/>
          <p14:tracePt t="101709" x="11437938" y="5130800"/>
          <p14:tracePt t="101718" x="11480800" y="5122863"/>
          <p14:tracePt t="101728" x="11531600" y="5113338"/>
          <p14:tracePt t="101739" x="11557000" y="5097463"/>
          <p14:tracePt t="101751" x="11574463" y="5080000"/>
          <p14:tracePt t="101761" x="11582400" y="5072063"/>
          <p14:tracePt t="101773" x="11582400" y="5054600"/>
          <p14:tracePt t="101785" x="11574463" y="5037138"/>
          <p14:tracePt t="101795" x="11564938" y="5021263"/>
          <p14:tracePt t="101807" x="11557000" y="4995863"/>
          <p14:tracePt t="101818" x="11549063" y="4978400"/>
          <p14:tracePt t="101829" x="11531600" y="4960938"/>
          <p14:tracePt t="101841" x="11523663" y="4953000"/>
          <p14:tracePt t="101851" x="11514138" y="4953000"/>
          <p14:tracePt t="101863" x="11506200" y="4945063"/>
          <p14:tracePt t="101875" x="11498263" y="4945063"/>
          <p14:tracePt t="101885" x="11488738" y="4935538"/>
          <p14:tracePt t="101896" x="11480800" y="4935538"/>
          <p14:tracePt t="101908" x="11463338" y="4935538"/>
          <p14:tracePt t="101919" x="11447463" y="4935538"/>
          <p14:tracePt t="101930" x="11422063" y="4935538"/>
          <p14:tracePt t="101942" x="11404600" y="4935538"/>
          <p14:tracePt t="101953" x="11379200" y="4935538"/>
          <p14:tracePt t="101964" x="11361738" y="4935538"/>
          <p14:tracePt t="101975" x="11353800" y="4935538"/>
          <p14:tracePt t="102504" x="11345863" y="4935538"/>
          <p14:tracePt t="102527" x="11328400" y="4935538"/>
          <p14:tracePt t="102538" x="11303000" y="4945063"/>
          <p14:tracePt t="102552" x="11285538" y="4953000"/>
          <p14:tracePt t="102560" x="11269663" y="4953000"/>
          <p14:tracePt t="102571" x="11252200" y="4953000"/>
          <p14:tracePt t="102584" x="11226800" y="4953000"/>
          <p14:tracePt t="102594" x="11209338" y="4960938"/>
          <p14:tracePt t="102605" x="11193463" y="4960938"/>
          <p14:tracePt t="102618" x="11176000" y="4970463"/>
          <p14:tracePt t="102628" x="11158538" y="4978400"/>
          <p14:tracePt t="102639" x="11142663" y="4986338"/>
          <p14:tracePt t="102652" x="11117263" y="4995863"/>
          <p14:tracePt t="102661" x="11082338" y="5021263"/>
          <p14:tracePt t="102673" x="11066463" y="5037138"/>
          <p14:tracePt t="102685" x="11049000" y="5062538"/>
          <p14:tracePt t="102695" x="11023600" y="5087938"/>
          <p14:tracePt t="102706" x="11015663" y="5105400"/>
          <p14:tracePt t="102719" x="11006138" y="5113338"/>
          <p14:tracePt t="102729" x="10998200" y="5130800"/>
          <p14:tracePt t="102740" x="10998200" y="5156200"/>
          <p14:tracePt t="102752" x="10998200" y="5173663"/>
          <p14:tracePt t="102763" x="11015663" y="5207000"/>
          <p14:tracePt t="102774" x="11031538" y="5249863"/>
          <p14:tracePt t="102785" x="11049000" y="5275263"/>
          <p14:tracePt t="102797" x="11066463" y="5300663"/>
          <p14:tracePt t="102808" x="11099800" y="5316538"/>
          <p14:tracePt t="102820" x="11133138" y="5341938"/>
          <p14:tracePt t="102830" x="11158538" y="5351463"/>
          <p14:tracePt t="102841" x="11201400" y="5367338"/>
          <p14:tracePt t="102853" x="11252200" y="5367338"/>
          <p14:tracePt t="102864" x="11295063" y="5367338"/>
          <p14:tracePt t="102876" x="11345863" y="5367338"/>
          <p14:tracePt t="102887" x="11412538" y="5367338"/>
          <p14:tracePt t="102898" x="11455400" y="5359400"/>
          <p14:tracePt t="102910" x="11523663" y="5341938"/>
          <p14:tracePt t="102925" x="11590338" y="5326063"/>
          <p14:tracePt t="102936" x="11658600" y="5308600"/>
          <p14:tracePt t="102944" x="11709400" y="5291138"/>
          <p14:tracePt t="102954" x="11768138" y="5265738"/>
          <p14:tracePt t="102965" x="11803063" y="5240338"/>
          <p14:tracePt t="102977" x="11818938" y="5224463"/>
          <p14:tracePt t="102988" x="11836400" y="5207000"/>
          <p14:tracePt t="102999" x="11853863" y="5189538"/>
          <p14:tracePt t="103010" x="11869738" y="5173663"/>
          <p14:tracePt t="103021" x="11869738" y="5164138"/>
          <p14:tracePt t="103034" x="11869738" y="5138738"/>
          <p14:tracePt t="103044" x="11869738" y="5122863"/>
          <p14:tracePt t="103055" x="11861800" y="5105400"/>
          <p14:tracePt t="103068" x="11853863" y="5097463"/>
          <p14:tracePt t="103078" x="11836400" y="5072063"/>
          <p14:tracePt t="103089" x="11818938" y="5062538"/>
          <p14:tracePt t="103102" x="11793538" y="5054600"/>
          <p14:tracePt t="103111" x="11768138" y="5046663"/>
          <p14:tracePt t="103123" x="11717338" y="5037138"/>
          <p14:tracePt t="103136" x="11691938" y="5037138"/>
          <p14:tracePt t="103145" x="11633200" y="5029200"/>
          <p14:tracePt t="103156" x="11557000" y="5029200"/>
          <p14:tracePt t="103169" x="11498263" y="5037138"/>
          <p14:tracePt t="103179" x="11404600" y="5054600"/>
          <p14:tracePt t="103190" x="11303000" y="5080000"/>
          <p14:tracePt t="103203" x="11226800" y="5105400"/>
          <p14:tracePt t="103213" x="11176000" y="5130800"/>
          <p14:tracePt t="103224" x="11125200" y="5156200"/>
          <p14:tracePt t="103236" x="11091863" y="5181600"/>
          <p14:tracePt t="103253" x="11082338" y="5189538"/>
          <p14:tracePt t="103261" x="11082338" y="5199063"/>
          <p14:tracePt t="103270" x="11082338" y="5207000"/>
          <p14:tracePt t="103280" x="11091863" y="5207000"/>
          <p14:tracePt t="103291" x="11107738" y="5224463"/>
          <p14:tracePt t="103303" x="11150600" y="5232400"/>
          <p14:tracePt t="103314" x="11193463" y="5232400"/>
          <p14:tracePt t="103326" x="11234738" y="5232400"/>
          <p14:tracePt t="103336" x="11320463" y="5232400"/>
          <p14:tracePt t="103348" x="11404600" y="5214938"/>
          <p14:tracePt t="103360" x="11472863" y="5207000"/>
          <p14:tracePt t="103370" x="11549063" y="5164138"/>
          <p14:tracePt t="103381" x="11607800" y="5113338"/>
          <p14:tracePt t="103393" x="11658600" y="5054600"/>
          <p14:tracePt t="103404" x="11691938" y="5003800"/>
          <p14:tracePt t="103415" x="11742738" y="4935538"/>
          <p14:tracePt t="103427" x="11793538" y="4851400"/>
          <p14:tracePt t="103439" x="11828463" y="4792663"/>
          <p14:tracePt t="103449" x="11861800" y="4706938"/>
          <p14:tracePt t="103461" x="11895138" y="4622800"/>
          <p14:tracePt t="103472" x="11912600" y="4564063"/>
          <p14:tracePt t="103483" x="11912600" y="4495800"/>
          <p14:tracePt t="103494" x="11904663" y="4427538"/>
          <p14:tracePt t="103505" x="11887200" y="4360863"/>
          <p14:tracePt t="103518" x="11861800" y="4318000"/>
          <p14:tracePt t="103528" x="11811000" y="4249738"/>
          <p14:tracePt t="103539" x="11726863" y="4191000"/>
          <p14:tracePt t="103552" x="11650663" y="4157663"/>
          <p14:tracePt t="103561" x="11531600" y="4089400"/>
          <p14:tracePt t="103573" x="11412538" y="4038600"/>
          <p14:tracePt t="103587" x="11295063" y="3995738"/>
          <p14:tracePt t="103596" x="11209338" y="3970338"/>
          <p14:tracePt t="103606" x="11117263" y="3937000"/>
          <p14:tracePt t="103620" x="11049000" y="3929063"/>
          <p14:tracePt t="103629" x="11015663" y="3919538"/>
          <p14:tracePt t="103640" x="10972800" y="3911600"/>
          <p14:tracePt t="103653" x="10929938" y="3903663"/>
          <p14:tracePt t="103663" x="10888663" y="3894138"/>
          <p14:tracePt t="103674" x="10853738" y="3894138"/>
          <p14:tracePt t="103686" x="10820400" y="3894138"/>
          <p14:tracePt t="103696" x="10787063" y="3894138"/>
          <p14:tracePt t="103708" x="10752138" y="3903663"/>
          <p14:tracePt t="103719" x="10710863" y="3929063"/>
          <p14:tracePt t="103730" x="10668000" y="3944938"/>
          <p14:tracePt t="103742" x="10634663" y="3970338"/>
          <p14:tracePt t="103753" x="10599738" y="4013200"/>
          <p14:tracePt t="103764" x="10566400" y="4064000"/>
          <p14:tracePt t="103775" x="10541000" y="4106863"/>
          <p14:tracePt t="103786" x="10541000" y="4132263"/>
          <p14:tracePt t="103798" x="10533063" y="4157663"/>
          <p14:tracePt t="103810" x="10533063" y="4183063"/>
          <p14:tracePt t="103820" x="10533063" y="4191000"/>
          <p14:tracePt t="103831" x="10541000" y="4216400"/>
          <p14:tracePt t="103843" x="10541000" y="4224338"/>
          <p14:tracePt t="103854" x="10548938" y="4241800"/>
          <p14:tracePt t="103865" x="10566400" y="4249738"/>
          <p14:tracePt t="103877" x="10599738" y="4259263"/>
          <p14:tracePt t="103888" x="10642600" y="4267200"/>
          <p14:tracePt t="103899" x="10685463" y="4267200"/>
          <p14:tracePt t="103911" x="10777538" y="4267200"/>
          <p14:tracePt t="103922" x="10863263" y="4267200"/>
          <p14:tracePt t="103934" x="10939463" y="4259263"/>
          <p14:tracePt t="103944" x="11049000" y="4241800"/>
          <p14:tracePt t="103956" x="11150600" y="4224338"/>
          <p14:tracePt t="103969" x="11226800" y="4216400"/>
          <p14:tracePt t="103978" x="11277600" y="4198938"/>
          <p14:tracePt t="103989" x="11320463" y="4191000"/>
          <p14:tracePt t="104002" x="11345863" y="4191000"/>
          <p14:tracePt t="104012" x="11361738" y="4183063"/>
          <p14:tracePt t="104023" x="11361738" y="4173538"/>
          <p14:tracePt t="104067" x="11345863" y="4157663"/>
          <p14:tracePt t="104079" x="11336338" y="4148138"/>
          <p14:tracePt t="104090" x="11320463" y="4140200"/>
          <p14:tracePt t="104102" x="11310938" y="4140200"/>
          <p14:tracePt t="104113" x="11303000" y="4132263"/>
          <p14:tracePt t="104495" x="11295063" y="4132263"/>
          <p14:tracePt t="104562" x="11285538" y="4132263"/>
          <p14:tracePt t="104574" x="11285538" y="4140200"/>
          <p14:tracePt t="104586" x="11269663" y="4140200"/>
          <p14:tracePt t="104596" x="11244263" y="4140200"/>
          <p14:tracePt t="104607" x="11201400" y="4140200"/>
          <p14:tracePt t="104619" x="11150600" y="4148138"/>
          <p14:tracePt t="104631" x="11117263" y="4148138"/>
          <p14:tracePt t="104642" x="11056938" y="4157663"/>
          <p14:tracePt t="104654" x="10990263" y="4165600"/>
          <p14:tracePt t="104665" x="10929938" y="4173538"/>
          <p14:tracePt t="104675" x="10828338" y="4183063"/>
          <p14:tracePt t="104686" x="10718800" y="4191000"/>
          <p14:tracePt t="104698" x="10599738" y="4208463"/>
          <p14:tracePt t="104709" x="10414000" y="4233863"/>
          <p14:tracePt t="104720" x="10218738" y="4259263"/>
          <p14:tracePt t="104732" x="10025063" y="4275138"/>
          <p14:tracePt t="104742" x="9872663" y="4300538"/>
          <p14:tracePt t="104754" x="9652000" y="4325938"/>
          <p14:tracePt t="104765" x="9423400" y="4376738"/>
          <p14:tracePt t="104777" x="9253538" y="4402138"/>
          <p14:tracePt t="104788" x="9017000" y="4462463"/>
          <p14:tracePt t="104799" x="8821738" y="4521200"/>
          <p14:tracePt t="104810" x="8694738" y="4564063"/>
          <p14:tracePt t="104825" x="8577263" y="4597400"/>
          <p14:tracePt t="104833" x="8516938" y="4622800"/>
          <p14:tracePt t="104844" x="8491538" y="4640263"/>
          <p14:tracePt t="104856" x="8475663" y="4648200"/>
          <p14:tracePt t="104867" x="8450263" y="4665663"/>
          <p14:tracePt t="104878" x="8440738" y="4681538"/>
          <p14:tracePt t="104889" x="8432800" y="4691063"/>
          <p14:tracePt t="104901" x="8424863" y="4699000"/>
          <p14:tracePt t="104912" x="8415338" y="4724400"/>
          <p14:tracePt t="104923" x="8399463" y="4757738"/>
          <p14:tracePt t="104936" x="8374063" y="4783138"/>
          <p14:tracePt t="104945" x="8331200" y="4808538"/>
          <p14:tracePt t="104956" x="8288338" y="4843463"/>
          <p14:tracePt t="104970" x="8255000" y="4859338"/>
          <p14:tracePt t="104979" x="8221663" y="4876800"/>
          <p14:tracePt t="104990" x="8178800" y="4876800"/>
          <p14:tracePt t="105003" x="8153400" y="4876800"/>
          <p14:tracePt t="105215" x="8145463" y="4876800"/>
          <p14:tracePt t="105237" x="8170863" y="4876800"/>
          <p14:tracePt t="105249" x="8178800" y="4876800"/>
          <p14:tracePt t="105271" x="8186738" y="4876800"/>
          <p14:tracePt t="105283" x="8204200" y="4876800"/>
          <p14:tracePt t="105294" x="8212138" y="4868863"/>
          <p14:tracePt t="105305" x="8237538" y="4868863"/>
          <p14:tracePt t="105319" x="8262938" y="4859338"/>
          <p14:tracePt t="105328" x="8297863" y="4859338"/>
          <p14:tracePt t="105339" x="8331200" y="4859338"/>
          <p14:tracePt t="105352" x="8389938" y="4843463"/>
          <p14:tracePt t="105361" x="8475663" y="4833938"/>
          <p14:tracePt t="105373" x="8516938" y="4826000"/>
          <p14:tracePt t="105385" x="8593138" y="4808538"/>
          <p14:tracePt t="105395" x="8669338" y="4792663"/>
          <p14:tracePt t="105407" x="8704263" y="4775200"/>
          <p14:tracePt t="105419" x="8755063" y="4749800"/>
          <p14:tracePt t="105429" x="8770938" y="4741863"/>
          <p14:tracePt t="105441" x="8788400" y="4724400"/>
          <p14:tracePt t="105453" x="8788400" y="4716463"/>
          <p14:tracePt t="105462" x="8796338" y="4699000"/>
          <p14:tracePt t="105474" x="8788400" y="4691063"/>
          <p14:tracePt t="105487" x="8788400" y="4673600"/>
          <p14:tracePt t="105496" x="8770938" y="4648200"/>
          <p14:tracePt t="105508" x="8763000" y="4630738"/>
          <p14:tracePt t="105520" x="8755063" y="4605338"/>
          <p14:tracePt t="105530" x="8745538" y="4597400"/>
          <p14:tracePt t="105542" x="8729663" y="4579938"/>
          <p14:tracePt t="105554" x="8720138" y="4572000"/>
          <p14:tracePt t="105564" x="8712200" y="4572000"/>
          <p14:tracePt t="105575" x="8686800" y="4564063"/>
          <p14:tracePt t="105587" x="8669338" y="4564063"/>
          <p14:tracePt t="105598" x="8653463" y="4564063"/>
          <p14:tracePt t="105609" x="8643938" y="4564063"/>
          <p14:tracePt t="105621" x="8618538" y="4564063"/>
          <p14:tracePt t="105631" x="8593138" y="4572000"/>
          <p14:tracePt t="105643" x="8567738" y="4579938"/>
          <p14:tracePt t="105654" x="8534400" y="4597400"/>
          <p14:tracePt t="105665" x="8509000" y="4622800"/>
          <p14:tracePt t="105677" x="8491538" y="4640263"/>
          <p14:tracePt t="105688" x="8466138" y="4665663"/>
          <p14:tracePt t="105700" x="8432800" y="4699000"/>
          <p14:tracePt t="105710" x="8399463" y="4732338"/>
          <p14:tracePt t="105722" x="8382000" y="4757738"/>
          <p14:tracePt t="105734" x="8364538" y="4808538"/>
          <p14:tracePt t="105744" x="8356600" y="4859338"/>
          <p14:tracePt t="105755" x="8364538" y="4894263"/>
          <p14:tracePt t="105767" x="8374063" y="4945063"/>
          <p14:tracePt t="105778" x="8399463" y="4986338"/>
          <p14:tracePt t="105789" x="8415338" y="5011738"/>
          <p14:tracePt t="105801" x="8450263" y="5037138"/>
          <p14:tracePt t="105811" x="8483600" y="5062538"/>
          <p14:tracePt t="105823" x="8516938" y="5072063"/>
          <p14:tracePt t="105834" x="8542338" y="5080000"/>
          <p14:tracePt t="105845" x="8585200" y="5097463"/>
          <p14:tracePt t="105856" x="8636000" y="5097463"/>
          <p14:tracePt t="105870" x="8669338" y="5097463"/>
          <p14:tracePt t="105879" x="8720138" y="5087938"/>
          <p14:tracePt t="105891" x="8780463" y="5080000"/>
          <p14:tracePt t="105903" x="8839200" y="5062538"/>
          <p14:tracePt t="105913" x="8890000" y="5046663"/>
          <p14:tracePt t="105924" x="8940800" y="5021263"/>
          <p14:tracePt t="105937" x="8983663" y="4986338"/>
          <p14:tracePt t="105947" x="8999538" y="4970463"/>
          <p14:tracePt t="105958" x="9017000" y="4953000"/>
          <p14:tracePt t="105971" x="9024938" y="4927600"/>
          <p14:tracePt t="105980" x="9024938" y="4910138"/>
          <p14:tracePt t="105991" x="9024938" y="4902200"/>
          <p14:tracePt t="106004" x="9017000" y="4884738"/>
          <p14:tracePt t="106014" x="9017000" y="4876800"/>
          <p14:tracePt t="106036" x="9009063" y="4868863"/>
          <p14:tracePt t="106048" x="8999538" y="4868863"/>
          <p14:tracePt t="106059" x="8991600" y="4868863"/>
          <p14:tracePt t="106071" x="8974138" y="4868863"/>
          <p14:tracePt t="106081" x="8958263" y="4868863"/>
          <p14:tracePt t="106093" x="8932863" y="4876800"/>
          <p14:tracePt t="106104" x="8897938" y="4884738"/>
          <p14:tracePt t="106116" x="8856663" y="4902200"/>
          <p14:tracePt t="106126" x="8821738" y="4910138"/>
          <p14:tracePt t="106138" x="8796338" y="4919663"/>
          <p14:tracePt t="106150" x="8780463" y="4935538"/>
          <p14:tracePt t="106160" x="8770938" y="4935538"/>
          <p14:tracePt t="106172" x="8763000" y="4945063"/>
          <p14:tracePt t="113203" x="8745538" y="4945063"/>
          <p14:tracePt t="113585" x="8745538" y="4953000"/>
          <p14:tracePt t="113597" x="8745538" y="4945063"/>
          <p14:tracePt t="113609" x="8755063" y="4945063"/>
          <p14:tracePt t="113619" x="8763000" y="4945063"/>
          <p14:tracePt t="113630" x="8770938" y="4945063"/>
          <p14:tracePt t="113643" x="8780463" y="4945063"/>
          <p14:tracePt t="113709" x="8788400" y="4945063"/>
          <p14:tracePt t="114035" x="8796338" y="4945063"/>
          <p14:tracePt t="117794" x="8805863" y="4945063"/>
          <p14:tracePt t="117804" x="8805863" y="4935538"/>
          <p14:tracePt t="132775" x="8813800" y="4935538"/>
          <p14:tracePt t="143085" x="8821738" y="4927600"/>
          <p14:tracePt t="143099" x="8831263" y="4902200"/>
          <p14:tracePt t="143106" x="8847138" y="4868863"/>
          <p14:tracePt t="143117" x="8872538" y="4792663"/>
          <p14:tracePt t="143130" x="8915400" y="4673600"/>
          <p14:tracePt t="143139" x="8948738" y="4554538"/>
          <p14:tracePt t="143150" x="9009063" y="4335463"/>
          <p14:tracePt t="143164" x="9067800" y="4064000"/>
          <p14:tracePt t="143174" x="9110663" y="3843338"/>
          <p14:tracePt t="143185" x="9136063" y="3522663"/>
          <p14:tracePt t="143198" x="9169400" y="3217863"/>
          <p14:tracePt t="143207" x="9169400" y="2921000"/>
          <p14:tracePt t="143218" x="9169400" y="2684463"/>
          <p14:tracePt t="143231" x="9169400" y="2387600"/>
          <p14:tracePt t="143240" x="9161463" y="2151063"/>
          <p14:tracePt t="143252" x="9151938" y="2014538"/>
          <p14:tracePt t="143264" x="9151938" y="1897063"/>
          <p14:tracePt t="143275" x="9144000" y="1811338"/>
          <p14:tracePt t="143286" x="9144000" y="1760538"/>
          <p14:tracePt t="143298" x="9144000" y="1744663"/>
          <p14:tracePt t="143308" x="9144000" y="1727200"/>
          <p14:tracePt t="143454" x="9136063" y="1727200"/>
          <p14:tracePt t="143459" x="9126538" y="1727200"/>
          <p14:tracePt t="143467" x="9101138" y="1727200"/>
          <p14:tracePt t="143477" x="9024938" y="1719263"/>
          <p14:tracePt t="143488" x="8974138" y="1719263"/>
          <p14:tracePt t="143735" x="8983663" y="1719263"/>
          <p14:tracePt t="143748" x="8999538" y="1709738"/>
          <p14:tracePt t="143758" x="9017000" y="1693863"/>
          <p14:tracePt t="143769" x="9024938" y="1676400"/>
          <p14:tracePt t="143781" x="9050338" y="1658938"/>
          <p14:tracePt t="143793" x="9075738" y="1643063"/>
          <p14:tracePt t="143803" x="9093200" y="1625600"/>
          <p14:tracePt t="143815" x="9118600" y="1600200"/>
          <p14:tracePt t="143826" x="9144000" y="1549400"/>
          <p14:tracePt t="143837" x="9177338" y="1490663"/>
          <p14:tracePt t="143848" x="9202738" y="1430338"/>
          <p14:tracePt t="143861" x="9245600" y="1328738"/>
          <p14:tracePt t="143871" x="9278938" y="1193800"/>
          <p14:tracePt t="143882" x="9313863" y="1084263"/>
          <p14:tracePt t="143894" x="9390063" y="896938"/>
          <p14:tracePt t="143904" x="9474200" y="703263"/>
          <p14:tracePt t="143916" x="9525000" y="566738"/>
          <p14:tracePt t="143927" x="9618663" y="381000"/>
          <p14:tracePt t="143938" x="9694863" y="220663"/>
          <p14:tracePt t="143954" x="9771063" y="84138"/>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7A9E71F8-CE13-C482-675E-D59B40DC4E94}"/>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kern="1200">
                <a:solidFill>
                  <a:srgbClr val="FFFFFF"/>
                </a:solidFill>
                <a:latin typeface="+mj-lt"/>
                <a:ea typeface="+mj-ea"/>
                <a:cs typeface="+mj-cs"/>
              </a:rPr>
              <a:t>Thank you</a:t>
            </a:r>
          </a:p>
        </p:txBody>
      </p:sp>
      <p:pic>
        <p:nvPicPr>
          <p:cNvPr id="3" name="Audio 2">
            <a:hlinkClick r:id="" action="ppaction://media"/>
            <a:extLst>
              <a:ext uri="{FF2B5EF4-FFF2-40B4-BE49-F238E27FC236}">
                <a16:creationId xmlns:a16="http://schemas.microsoft.com/office/drawing/2014/main" id="{9CF5BE1A-3045-F483-ADBD-96CAC46C21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86634534"/>
      </p:ext>
    </p:extLst>
  </p:cSld>
  <p:clrMapOvr>
    <a:masterClrMapping/>
  </p:clrMapOvr>
  <mc:AlternateContent xmlns:mc="http://schemas.openxmlformats.org/markup-compatibility/2006" xmlns:p14="http://schemas.microsoft.com/office/powerpoint/2010/main">
    <mc:Choice Requires="p14">
      <p:transition spd="slow" p14:dur="2000" advTm="5897"/>
    </mc:Choice>
    <mc:Fallback xmlns="">
      <p:transition spd="slow" advTm="58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008" x="10617200" y="6535738"/>
          <p14:tracePt t="1013" x="10507663" y="6273800"/>
          <p14:tracePt t="1023" x="10320338" y="5935663"/>
          <p14:tracePt t="1038" x="10126663" y="5646738"/>
          <p14:tracePt t="1045" x="9982200" y="5478463"/>
          <p14:tracePt t="1057" x="9804400" y="5283200"/>
          <p14:tracePt t="1071" x="9659938" y="5148263"/>
          <p14:tracePt t="1078" x="9532938" y="5011738"/>
          <p14:tracePt t="1090" x="9440863" y="4935538"/>
          <p14:tracePt t="1104" x="9339263" y="4833938"/>
          <p14:tracePt t="1113" x="9263063" y="4749800"/>
          <p14:tracePt t="1126" x="9194800" y="4681538"/>
          <p14:tracePt t="1137" x="9151938" y="4656138"/>
          <p14:tracePt t="1146" x="9093200" y="4622800"/>
          <p14:tracePt t="1160" x="9050338" y="4597400"/>
          <p14:tracePt t="1172" x="9024938" y="4579938"/>
          <p14:tracePt t="1180" x="8999538" y="4572000"/>
          <p14:tracePt t="1212" x="8991600" y="4572000"/>
          <p14:tracePt t="1229" x="8974138" y="4572000"/>
          <p14:tracePt t="1240" x="8932863" y="4572000"/>
          <p14:tracePt t="1247" x="8915400" y="4572000"/>
          <p14:tracePt t="1260" x="8897938" y="4572000"/>
          <p14:tracePt t="1337" x="8890000" y="4572000"/>
          <p14:tracePt t="1372" x="8882063" y="4572000"/>
          <p14:tracePt t="1381" x="8872538" y="4579938"/>
          <p14:tracePt t="1395" x="8864600" y="4579938"/>
          <p14:tracePt t="1945" x="8872538" y="4572000"/>
          <p14:tracePt t="1978" x="8864600" y="4572000"/>
          <p14:tracePt t="2035" x="8872538" y="4572000"/>
          <p14:tracePt t="2405" x="8882063" y="4572000"/>
          <p14:tracePt t="2654" x="8882063" y="4564063"/>
          <p14:tracePt t="4455" x="8897938" y="4529138"/>
          <p14:tracePt t="4460" x="8907463" y="4503738"/>
          <p14:tracePt t="4469" x="8915400" y="4478338"/>
          <p14:tracePt t="4479" x="8923338" y="4462463"/>
          <p14:tracePt t="4490" x="8948738" y="4419600"/>
          <p14:tracePt t="4501" x="8974138" y="4360863"/>
          <p14:tracePt t="4511" x="8999538" y="4300538"/>
          <p14:tracePt t="4525" x="9009063" y="4259263"/>
          <p14:tracePt t="4533" x="9042400" y="4165600"/>
          <p14:tracePt t="4544" x="9093200" y="4056063"/>
          <p14:tracePt t="4558" x="9161463" y="3929063"/>
          <p14:tracePt t="4566" x="9194800" y="3835400"/>
          <p14:tracePt t="4578" x="9271000" y="3683000"/>
          <p14:tracePt t="4592" x="9329738" y="3563938"/>
          <p14:tracePt t="4600" x="9355138" y="3471863"/>
          <p14:tracePt t="4613" x="9390063" y="3360738"/>
          <p14:tracePt t="4625" x="9415463" y="3268663"/>
          <p14:tracePt t="4634" x="9448800" y="3175000"/>
          <p14:tracePt t="4647" x="9474200" y="3090863"/>
          <p14:tracePt t="4660" x="9499600" y="2946400"/>
          <p14:tracePt t="4673" x="9532938" y="2786063"/>
          <p14:tracePt t="4683" x="9558338" y="2659063"/>
          <p14:tracePt t="4694" x="9583738" y="2522538"/>
          <p14:tracePt t="4707" x="9593263" y="2405063"/>
          <p14:tracePt t="4718" x="9609138" y="2286000"/>
          <p14:tracePt t="4731" x="9618663" y="2209800"/>
          <p14:tracePt t="4741" x="9618663" y="2108200"/>
          <p14:tracePt t="4751" x="9626600" y="2006600"/>
          <p14:tracePt t="4764" x="9626600" y="1955800"/>
          <p14:tracePt t="4773" x="9626600" y="1879600"/>
          <p14:tracePt t="4782" x="9634538" y="1811338"/>
          <p14:tracePt t="4793" x="9634538" y="1727200"/>
          <p14:tracePt t="4802" x="9634538" y="1684338"/>
          <p14:tracePt t="4815" x="9644063" y="1617663"/>
          <p14:tracePt t="4826" x="9659938" y="1531938"/>
          <p14:tracePt t="4836" x="9677400" y="1447800"/>
          <p14:tracePt t="4848" x="9685338" y="1379538"/>
          <p14:tracePt t="4860" x="9720263" y="1277938"/>
          <p14:tracePt t="4870" x="9745663" y="1168400"/>
          <p14:tracePt t="4882" x="9771063" y="1084263"/>
          <p14:tracePt t="4892" x="9796463" y="965200"/>
          <p14:tracePt t="4907" x="9812338" y="838200"/>
          <p14:tracePt t="4916" x="9837738" y="719138"/>
          <p14:tracePt t="4926" x="9855200" y="617538"/>
          <p14:tracePt t="4940" x="9880600" y="474663"/>
          <p14:tracePt t="4951" x="9888538" y="373063"/>
          <p14:tracePt t="4961" x="9888538" y="330200"/>
          <p14:tracePt t="4974" x="9888538" y="271463"/>
          <p14:tracePt t="4983" x="9888538" y="236538"/>
          <p14:tracePt t="4993" x="9888538" y="195263"/>
          <p14:tracePt t="5007" x="9888538" y="169863"/>
          <p14:tracePt t="5016" x="9888538" y="144463"/>
          <p14:tracePt t="5030" x="9888538" y="109538"/>
          <p14:tracePt t="5039" x="9888538" y="84138"/>
          <p14:tracePt t="5049" x="9888538" y="50800"/>
          <p14:tracePt t="5063" x="9888538" y="25400"/>
        </p14:tracePtLst>
      </p14:laserTraceLst>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20187</TotalTime>
  <Words>1430</Words>
  <Application>Microsoft Macintosh PowerPoint</Application>
  <PresentationFormat>Widescreen</PresentationFormat>
  <Paragraphs>129</Paragraphs>
  <Slides>8</Slides>
  <Notes>8</Notes>
  <HiddenSlides>0</HiddenSlides>
  <MMClips>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arial</vt:lpstr>
      <vt:lpstr>Calibri</vt:lpstr>
      <vt:lpstr>Calibri Light</vt:lpstr>
      <vt:lpstr>Lato</vt:lpstr>
      <vt:lpstr>Open Sans</vt:lpstr>
      <vt:lpstr>Office Theme</vt:lpstr>
      <vt:lpstr>6CCS3PRJ Final Year Visualization Quality Metrics: Design, Implementation and Evaluation</vt:lpstr>
      <vt:lpstr>PowerPoint Presentation</vt:lpstr>
      <vt:lpstr>User Group</vt:lpstr>
      <vt:lpstr>Evaluate the quality metrics</vt:lpstr>
      <vt:lpstr>Image Segmentation Technique</vt:lpstr>
      <vt:lpstr>Metric Correlation Results</vt:lpstr>
      <vt:lpstr>One Scenario: Text Coverage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6CCS3PRJ Final Year Visualization Quality Metrics: Design, Implementation and Evaluation</dc:title>
  <dc:creator>Yuchen Wang</dc:creator>
  <cp:lastModifiedBy>Yuchen Wang</cp:lastModifiedBy>
  <cp:revision>21</cp:revision>
  <dcterms:created xsi:type="dcterms:W3CDTF">2023-04-09T15:58:58Z</dcterms:created>
  <dcterms:modified xsi:type="dcterms:W3CDTF">2023-04-24T16:46:53Z</dcterms:modified>
</cp:coreProperties>
</file>

<file path=docProps/thumbnail.jpeg>
</file>